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activeX/activeX1.xml" ContentType="application/vnd.ms-office.activeX+xml"/>
  <Override PartName="/ppt/activeX/activeX2.xml" ContentType="application/vnd.ms-office.activeX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activeX/activeX3.xml" ContentType="application/vnd.ms-office.activeX+xml"/>
  <Override PartName="/ppt/activeX/activeX4.xml" ContentType="application/vnd.ms-office.activeX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410" r:id="rId2"/>
    <p:sldId id="257" r:id="rId3"/>
    <p:sldId id="471" r:id="rId4"/>
    <p:sldId id="472" r:id="rId5"/>
    <p:sldId id="475" r:id="rId6"/>
    <p:sldId id="476" r:id="rId7"/>
    <p:sldId id="477" r:id="rId8"/>
    <p:sldId id="478" r:id="rId9"/>
    <p:sldId id="479" r:id="rId10"/>
    <p:sldId id="431" r:id="rId11"/>
    <p:sldId id="442" r:id="rId12"/>
    <p:sldId id="443" r:id="rId13"/>
    <p:sldId id="481" r:id="rId14"/>
    <p:sldId id="411" r:id="rId15"/>
    <p:sldId id="482" r:id="rId16"/>
    <p:sldId id="483" r:id="rId17"/>
    <p:sldId id="484" r:id="rId18"/>
    <p:sldId id="485" r:id="rId19"/>
    <p:sldId id="48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FF99"/>
    <a:srgbClr val="FFFF00"/>
    <a:srgbClr val="FE86F8"/>
    <a:srgbClr val="FFFF66"/>
    <a:srgbClr val="0033CC"/>
    <a:srgbClr val="FF66FF"/>
    <a:srgbClr val="00FF99"/>
    <a:srgbClr val="0000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5" autoAdjust="0"/>
    <p:restoredTop sz="88747" autoAdjust="0"/>
  </p:normalViewPr>
  <p:slideViewPr>
    <p:cSldViewPr snapToGrid="0">
      <p:cViewPr varScale="1">
        <p:scale>
          <a:sx n="64" d="100"/>
          <a:sy n="64" d="100"/>
        </p:scale>
        <p:origin x="10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12139-F68C-49BC-A563-C055EAFB51D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DA761-9DC0-47F8-9055-380C8A563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Press</a:t>
            </a:r>
            <a:r>
              <a:rPr lang="en-US" baseline="0" dirty="0"/>
              <a:t> NEXT button to go to next slide</a:t>
            </a:r>
          </a:p>
          <a:p>
            <a:r>
              <a:rPr lang="en-US" baseline="0" dirty="0"/>
              <a:t>Press GO button to set the time </a:t>
            </a:r>
          </a:p>
          <a:p>
            <a:r>
              <a:rPr lang="en-US" baseline="0" dirty="0"/>
              <a:t>Press REVERSE button to go back to the menu </a:t>
            </a:r>
          </a:p>
          <a:p>
            <a:r>
              <a:rPr lang="en-US" baseline="0" dirty="0"/>
              <a:t>Press QUESTION button to see the hint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45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20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10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94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8618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561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83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20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160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7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33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887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guess the word letter by letter. Teacher may give some cues.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Whenever pupils  guess a letter that is in the secret word, click the letter to fill it into the blank where it occurs.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one who has the correct answers can build a spaceship and fly to space.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772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978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04A1E-ECD6-4493-9838-A59998E5C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7DC42-AF43-4377-920E-F88E4FE42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B6B5A-0AC3-4A55-A0C1-C0C03625F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A9DA4-659A-444F-AA5B-20015D5BD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8E232-4827-4E5F-AD15-439E5FA28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2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E05C4-F6A0-4B7D-9F04-1E2DFD170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2A3008-3543-4209-8A75-5A6E5DD0F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93FCD-7880-4605-9CDA-09D5CBFB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20856-2393-45B2-8E7E-6FAC84E88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EB154-C14E-4DD1-9190-E8BFE71F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8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E4E60C-66BE-442F-A146-6DCDD27AD8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9BE3E-31FA-46A9-9A32-052581BD8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344D5-B8A7-47F4-9F48-76782A131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67BD8-643B-4291-BC5F-84D90945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9645C-A05A-498B-8273-313281E07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01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A98E1-0A43-4E5C-AA8B-A9FAB5D4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3FFEE-B608-4582-BD58-A91865591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1F201-91A3-4D98-85BA-344078580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D7FCF-AB8A-40DA-9FEB-A1AD42BF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DFEBF-3300-4E0A-8351-EFEFC277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32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3053-C92F-427A-8B13-0B83C7E88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5E702-8CA4-4F76-874E-96867236C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C654E-AAA0-4943-984A-E1AFEED1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0C0B2-363B-4789-B654-D63E872B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F4379-E5EB-445A-B0EB-815C77EED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8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6C26D-C897-4802-A8E4-FF6273108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07952-9625-41A2-8686-642996CA1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2C1EEF-A6E6-4D3F-96B4-BA3654DDE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22176-E3A6-4DEE-9B7B-AA3B27D0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5A3A8-990A-43A4-8A7A-E83A98DEC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E71FC0-FD68-4822-9349-7ED3B96C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6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3A7B8-D411-4799-BC47-B7ED30E67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A7D53-76E2-4CDD-B64D-3AC8DDDCB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26CA3-9436-4482-A8BC-E4B26412A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745B53-3897-4368-B02A-48BB09E6C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464099-542D-4224-BA26-E94745395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59529D-8D1F-4C91-B869-FAA2D77B9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C0CF99-A3B0-4014-99CC-46AF619C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9CABCC-4D84-47F2-9CF9-2EB0B0E2E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39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DBA7-F566-4D5B-BD1D-D091A03C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EED315-716D-4DF6-A612-ED54FF3C5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6500D-83DF-448E-A5C4-73DC157D7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E3385-750C-48FA-B589-081F88F0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2B19D-5379-40B4-9428-7E6A7FEB6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8FC63C-2646-42A3-8933-0B252B33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9C92C-8775-4375-8D68-14106B9F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38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D759-81BC-4483-9A5C-EB273DD1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A9A3F-C082-4DDC-B1DF-32E9EF889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2EFD1-F078-48EE-892A-B0A0F6E58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B445D-3C6E-4628-BCA1-A28433B23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5BDBD-B4DC-474F-94A5-54393EAC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CC648-F0A4-4EF3-A6DE-75CC825AD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19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1BA1B-531A-41CD-8704-7AD29AB5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62C6A4-D990-48D0-9D48-25936A3BB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DAFED-8FFE-480B-BEA1-6FFDCFDAB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6004A-858D-4EA1-9E82-E37C044CC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55515-D97B-48E4-95B6-B820DB66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A352AC-9D2B-4EB2-B3D6-BA858CE3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7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F7D21B-0821-46EC-A4C0-9100FF9F5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C68DB-A6EB-424D-B575-F7C5E9D6B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0C130-A828-42C6-89FB-437006F08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CF1D7-ED57-45EF-B1CA-4BD9810B426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C2663-8F02-415B-9428-610F362BF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BE147-7DDB-4F32-8D98-1C31667CD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6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slide" Target="slide2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microsoft.com/office/2007/relationships/hdphoto" Target="../media/hdphoto1.wdp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ustomXml" Target="../ink/ink2.xml"/><Relationship Id="rId29" Type="http://schemas.openxmlformats.org/officeDocument/2006/relationships/slide" Target="slide2.xml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43.png"/><Relationship Id="rId28" Type="http://schemas.openxmlformats.org/officeDocument/2006/relationships/image" Target="../media/image42.jpeg"/><Relationship Id="rId31" Type="http://schemas.microsoft.com/office/2007/relationships/hdphoto" Target="../media/hdphoto1.wdp"/><Relationship Id="rId27" Type="http://schemas.openxmlformats.org/officeDocument/2006/relationships/image" Target="../media/image25.png"/><Relationship Id="rId30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ustomXml" Target="../ink/ink3.xml"/><Relationship Id="rId29" Type="http://schemas.openxmlformats.org/officeDocument/2006/relationships/slide" Target="slide2.xml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44.png"/><Relationship Id="rId28" Type="http://schemas.openxmlformats.org/officeDocument/2006/relationships/image" Target="../media/image42.jpeg"/><Relationship Id="rId31" Type="http://schemas.microsoft.com/office/2007/relationships/hdphoto" Target="../media/hdphoto1.wdp"/><Relationship Id="rId27" Type="http://schemas.openxmlformats.org/officeDocument/2006/relationships/image" Target="../media/image25.png"/><Relationship Id="rId30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13" Type="http://schemas.openxmlformats.org/officeDocument/2006/relationships/slide" Target="slide15.xml"/><Relationship Id="rId18" Type="http://schemas.openxmlformats.org/officeDocument/2006/relationships/image" Target="../media/image4.wmf"/><Relationship Id="rId3" Type="http://schemas.openxmlformats.org/officeDocument/2006/relationships/control" Target="../activeX/activeX4.xml"/><Relationship Id="rId7" Type="http://schemas.openxmlformats.org/officeDocument/2006/relationships/slide" Target="slide8.xml"/><Relationship Id="rId12" Type="http://schemas.openxmlformats.org/officeDocument/2006/relationships/slide" Target="slide14.xml"/><Relationship Id="rId17" Type="http://schemas.openxmlformats.org/officeDocument/2006/relationships/slide" Target="slide16.xml"/><Relationship Id="rId2" Type="http://schemas.openxmlformats.org/officeDocument/2006/relationships/control" Target="../activeX/activeX3.xml"/><Relationship Id="rId16" Type="http://schemas.openxmlformats.org/officeDocument/2006/relationships/slide" Target="slide1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5.jpeg"/><Relationship Id="rId11" Type="http://schemas.microsoft.com/office/2007/relationships/hdphoto" Target="../media/hdphoto1.wdp"/><Relationship Id="rId5" Type="http://schemas.openxmlformats.org/officeDocument/2006/relationships/notesSlide" Target="../notesSlides/notesSlide8.xml"/><Relationship Id="rId15" Type="http://schemas.openxmlformats.org/officeDocument/2006/relationships/slide" Target="slide18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9" Type="http://schemas.openxmlformats.org/officeDocument/2006/relationships/slide" Target="slide2.xml"/><Relationship Id="rId14" Type="http://schemas.openxmlformats.org/officeDocument/2006/relationships/slide" Target="slide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2.tiff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slide" Target="slide13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2.tiff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slide" Target="slide13.xm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2.tiff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slide" Target="slide13.xml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2.tiff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slide" Target="slide13.xml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2.tiff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slide" Target="slide13.xml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2.tiff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slide" Target="slide13.xml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29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32" Type="http://schemas.openxmlformats.org/officeDocument/2006/relationships/slide" Target="slide13.xml"/><Relationship Id="rId28" Type="http://schemas.openxmlformats.org/officeDocument/2006/relationships/slide" Target="slide3.xml"/><Relationship Id="rId31" Type="http://schemas.openxmlformats.org/officeDocument/2006/relationships/slide" Target="slide12.xml"/><Relationship Id="rId27" Type="http://schemas.openxmlformats.org/officeDocument/2006/relationships/image" Target="../media/image25.png"/><Relationship Id="rId30" Type="http://schemas.openxmlformats.org/officeDocument/2006/relationships/slide" Target="slide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control" Target="../activeX/activeX2.xml"/><Relationship Id="rId7" Type="http://schemas.openxmlformats.org/officeDocument/2006/relationships/image" Target="../media/image2.tiff"/><Relationship Id="rId12" Type="http://schemas.openxmlformats.org/officeDocument/2006/relationships/image" Target="../media/image4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11" Type="http://schemas.openxmlformats.org/officeDocument/2006/relationships/slide" Target="slide3.xml"/><Relationship Id="rId5" Type="http://schemas.openxmlformats.org/officeDocument/2006/relationships/notesSlide" Target="../notesSlides/notesSlide1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12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Relationship Id="rId14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12" Type="http://schemas.openxmlformats.org/officeDocument/2006/relationships/image" Target="../media/image1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png"/><Relationship Id="rId14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12" Type="http://schemas.openxmlformats.org/officeDocument/2006/relationships/image" Target="../media/image1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openxmlformats.org/officeDocument/2006/relationships/image" Target="../media/image18.jpe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.png"/><Relationship Id="rId14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12" Type="http://schemas.microsoft.com/office/2007/relationships/hdphoto" Target="../media/hdphoto2.wdp"/><Relationship Id="rId17" Type="http://schemas.openxmlformats.org/officeDocument/2006/relationships/image" Target="../media/image2.tiff"/><Relationship Id="rId2" Type="http://schemas.openxmlformats.org/officeDocument/2006/relationships/audio" Target="../media/media1.wav"/><Relationship Id="rId16" Type="http://schemas.microsoft.com/office/2007/relationships/hdphoto" Target="../media/hdphoto4.wdp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openxmlformats.org/officeDocument/2006/relationships/image" Target="../media/image21.png"/><Relationship Id="rId5" Type="http://schemas.openxmlformats.org/officeDocument/2006/relationships/image" Target="../media/image7.png"/><Relationship Id="rId15" Type="http://schemas.openxmlformats.org/officeDocument/2006/relationships/image" Target="../media/image23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0.png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12" Type="http://schemas.openxmlformats.org/officeDocument/2006/relationships/image" Target="../media/image2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openxmlformats.org/officeDocument/2006/relationships/image" Target="../media/image24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0.png"/><Relationship Id="rId14" Type="http://schemas.openxmlformats.org/officeDocument/2006/relationships/image" Target="../media/image2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12" Type="http://schemas.microsoft.com/office/2007/relationships/hdphoto" Target="../media/hdphoto5.wdp"/><Relationship Id="rId2" Type="http://schemas.openxmlformats.org/officeDocument/2006/relationships/audio" Target="../media/media1.wav"/><Relationship Id="rId16" Type="http://schemas.openxmlformats.org/officeDocument/2006/relationships/image" Target="../media/image2.tiff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openxmlformats.org/officeDocument/2006/relationships/image" Target="../media/image28.png"/><Relationship Id="rId5" Type="http://schemas.openxmlformats.org/officeDocument/2006/relationships/image" Target="../media/image7.png"/><Relationship Id="rId15" Type="http://schemas.openxmlformats.org/officeDocument/2006/relationships/image" Target="../media/image30.jpe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0.png"/><Relationship Id="rId1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5">
              <a:lumMod val="40000"/>
              <a:lumOff val="60000"/>
            </a:schemeClr>
          </a:fgClr>
          <a:bgClr>
            <a:schemeClr val="accent5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5" y="1967558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PERIOD 3</a:t>
              </a:r>
            </a:p>
          </p:txBody>
        </p:sp>
      </p:grp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151F3B-66DC-4E41-92A2-DD4F3C76088B}"/>
              </a:ext>
            </a:extLst>
          </p:cNvPr>
          <p:cNvSpPr/>
          <p:nvPr/>
        </p:nvSpPr>
        <p:spPr>
          <a:xfrm>
            <a:off x="3546764" y="336300"/>
            <a:ext cx="527172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solidFill>
                  <a:srgbClr val="727EBC"/>
                </a:solidFill>
                <a:latin typeface="Happy-School"/>
              </a:rPr>
              <a:t>Fun time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86" y="2490778"/>
            <a:ext cx="8622418" cy="400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4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657" y="1237922"/>
            <a:ext cx="7858817" cy="5572616"/>
          </a:xfrm>
          <a:prstGeom prst="rect">
            <a:avLst/>
          </a:prstGeom>
        </p:spPr>
      </p:pic>
      <p:pic>
        <p:nvPicPr>
          <p:cNvPr id="11" name="Picture 73" descr="Cartoon Home Toy Colored Button Icon Signs And Symbols Can Be Used For Web  Logo Mobile App Ui Ux Stock Illustration - Download Image Now - iStock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881014" y="5547015"/>
            <a:ext cx="1310986" cy="1310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1727" y="2077434"/>
            <a:ext cx="5029636" cy="107298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014" y="1421012"/>
            <a:ext cx="1048603" cy="520643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0069" y="3453440"/>
            <a:ext cx="4316342" cy="107298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55254" y="2743626"/>
            <a:ext cx="981541" cy="432810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94981" y="4751000"/>
            <a:ext cx="4383404" cy="1072989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9092029" y="3438442"/>
            <a:ext cx="4121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249" y="2777822"/>
            <a:ext cx="2253234" cy="28601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2762" y="74047"/>
            <a:ext cx="2239911" cy="2669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36941" y="-200150"/>
            <a:ext cx="1968939" cy="2665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80117" y="2582354"/>
            <a:ext cx="2611883" cy="24816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06102" y="0"/>
            <a:ext cx="2510604" cy="22624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39133" y="5759914"/>
            <a:ext cx="3992579" cy="919401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Do the puzzle!</a:t>
            </a:r>
          </a:p>
        </p:txBody>
      </p:sp>
    </p:spTree>
    <p:extLst>
      <p:ext uri="{BB962C8B-B14F-4D97-AF65-F5344CB8AC3E}">
        <p14:creationId xmlns:p14="http://schemas.microsoft.com/office/powerpoint/2010/main" val="80436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3" descr="Cartoon Home Toy Colored Button Icon Signs And Symbols Can Be Used For Web  Logo Mobile App Ui Ux Stock Illustration - Download Image Now - iStock">
            <a:hlinkClick r:id="rId2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771045" y="5523633"/>
            <a:ext cx="1310986" cy="1310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614487" y="379534"/>
            <a:ext cx="8963025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1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3" descr="Cartoon Home Toy Colored Button Icon Signs And Symbols Can Be Used For Web  Logo Mobile App Ui Ux Stock Illustration - Download Image Now - iStock">
            <a:hlinkClick r:id="rId2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826030" y="5537976"/>
            <a:ext cx="1310986" cy="1310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867320" y="124998"/>
            <a:ext cx="8215313" cy="614538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256585" y="942962"/>
            <a:ext cx="1787237" cy="145472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474184" y="1073726"/>
            <a:ext cx="1440874" cy="145472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198116" y="1073726"/>
            <a:ext cx="1440874" cy="145472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flipH="1">
            <a:off x="2256585" y="3438680"/>
            <a:ext cx="2438400" cy="18149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44467" y="244539"/>
            <a:ext cx="5574086" cy="578882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Circle the healthy foods and drinks!</a:t>
            </a:r>
          </a:p>
        </p:txBody>
      </p:sp>
    </p:spTree>
    <p:extLst>
      <p:ext uri="{BB962C8B-B14F-4D97-AF65-F5344CB8AC3E}">
        <p14:creationId xmlns:p14="http://schemas.microsoft.com/office/powerpoint/2010/main" val="296432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spaceship neptune is a balloon that will take you to the edge of spa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Free photo Moon Spacescraft &lt;strong&gt;Spaceship&lt;/strong&gt; Abduction Galaxy ...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EA09405-676E-42E2-A778-37483AE236C0}"/>
              </a:ext>
            </a:extLst>
          </p:cNvPr>
          <p:cNvGrpSpPr/>
          <p:nvPr/>
        </p:nvGrpSpPr>
        <p:grpSpPr>
          <a:xfrm>
            <a:off x="0" y="160338"/>
            <a:ext cx="3001262" cy="2814400"/>
            <a:chOff x="8213952" y="3207922"/>
            <a:chExt cx="1536899" cy="181935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BDB6D21-5506-4223-A1AB-59FF13838808}"/>
                </a:ext>
              </a:extLst>
            </p:cNvPr>
            <p:cNvGrpSpPr/>
            <p:nvPr/>
          </p:nvGrpSpPr>
          <p:grpSpPr>
            <a:xfrm>
              <a:off x="8213952" y="3207922"/>
              <a:ext cx="1536899" cy="1819357"/>
              <a:chOff x="10217533" y="-46705"/>
              <a:chExt cx="1758462" cy="2081639"/>
            </a:xfrm>
          </p:grpSpPr>
          <p:sp>
            <p:nvSpPr>
              <p:cNvPr id="13" name="Freeform: Shape 31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3A0ECD93-D96D-4277-A9CD-157FA028AEAE}"/>
                  </a:ext>
                </a:extLst>
              </p:cNvPr>
              <p:cNvSpPr/>
              <p:nvPr/>
            </p:nvSpPr>
            <p:spPr>
              <a:xfrm rot="9000000">
                <a:off x="10217533" y="-46705"/>
                <a:ext cx="1758462" cy="2081639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CC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7F184C5A-9438-41BA-8F77-0B1D1143DB2A}"/>
                  </a:ext>
                </a:extLst>
              </p:cNvPr>
              <p:cNvSpPr/>
              <p:nvPr/>
            </p:nvSpPr>
            <p:spPr>
              <a:xfrm>
                <a:off x="10493912" y="399171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0C28B98-ED86-4926-AF76-8A609CBAD269}"/>
                </a:ext>
              </a:extLst>
            </p:cNvPr>
            <p:cNvSpPr txBox="1"/>
            <p:nvPr/>
          </p:nvSpPr>
          <p:spPr>
            <a:xfrm>
              <a:off x="8425400" y="3747793"/>
              <a:ext cx="1126823" cy="656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/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wrap-up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3378500" y="644208"/>
            <a:ext cx="57493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BUILD A SPACESHIP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6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817344" y="5444836"/>
            <a:ext cx="1374656" cy="1413164"/>
          </a:xfrm>
          <a:prstGeom prst="rect">
            <a:avLst/>
          </a:prstGeom>
        </p:spPr>
      </p:pic>
      <p:pic>
        <p:nvPicPr>
          <p:cNvPr id="17" name="Picture 73" descr="Cartoon Home Toy Colored Button Icon Signs And Symbols Can Be Used For Web  Logo Mobile App Ui Ux Stock Illustration - Download Image Now - iStock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0" y="5547015"/>
            <a:ext cx="1310986" cy="1310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50A04AD-4946-48B3-BD33-24D29901DD61}"/>
              </a:ext>
            </a:extLst>
          </p:cNvPr>
          <p:cNvSpPr/>
          <p:nvPr/>
        </p:nvSpPr>
        <p:spPr>
          <a:xfrm>
            <a:off x="155575" y="2889187"/>
            <a:ext cx="17481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A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E04CEA-EF7C-4F01-A7C9-99D521743D8E}"/>
              </a:ext>
            </a:extLst>
          </p:cNvPr>
          <p:cNvSpPr/>
          <p:nvPr/>
        </p:nvSpPr>
        <p:spPr>
          <a:xfrm>
            <a:off x="119636" y="4196231"/>
            <a:ext cx="17399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B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hlinkClick r:id="rId12" action="ppaction://hlinksldjump"/>
          </p:cNvPr>
          <p:cNvSpPr/>
          <p:nvPr/>
        </p:nvSpPr>
        <p:spPr>
          <a:xfrm>
            <a:off x="4006370" y="2751695"/>
            <a:ext cx="9300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</a:p>
        </p:txBody>
      </p:sp>
      <p:sp>
        <p:nvSpPr>
          <p:cNvPr id="22" name="Rectangle 21">
            <a:hlinkClick r:id="rId13" action="ppaction://hlinksldjump"/>
          </p:cNvPr>
          <p:cNvSpPr/>
          <p:nvPr/>
        </p:nvSpPr>
        <p:spPr>
          <a:xfrm>
            <a:off x="5350353" y="2751695"/>
            <a:ext cx="87556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</a:t>
            </a:r>
          </a:p>
        </p:txBody>
      </p:sp>
      <p:sp>
        <p:nvSpPr>
          <p:cNvPr id="23" name="Rectangle 22">
            <a:hlinkClick r:id="rId14" action="ppaction://hlinksldjump"/>
          </p:cNvPr>
          <p:cNvSpPr/>
          <p:nvPr/>
        </p:nvSpPr>
        <p:spPr>
          <a:xfrm>
            <a:off x="4013931" y="4372154"/>
            <a:ext cx="96052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</a:t>
            </a:r>
          </a:p>
        </p:txBody>
      </p:sp>
      <p:sp>
        <p:nvSpPr>
          <p:cNvPr id="24" name="Rectangle 23">
            <a:hlinkClick r:id="rId15" action="ppaction://hlinksldjump"/>
          </p:cNvPr>
          <p:cNvSpPr/>
          <p:nvPr/>
        </p:nvSpPr>
        <p:spPr>
          <a:xfrm>
            <a:off x="5456437" y="4288286"/>
            <a:ext cx="78579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</a:t>
            </a:r>
          </a:p>
        </p:txBody>
      </p:sp>
      <p:sp>
        <p:nvSpPr>
          <p:cNvPr id="25" name="Rectangle 24">
            <a:hlinkClick r:id="rId16" action="ppaction://hlinksldjump"/>
          </p:cNvPr>
          <p:cNvSpPr/>
          <p:nvPr/>
        </p:nvSpPr>
        <p:spPr>
          <a:xfrm>
            <a:off x="6828338" y="4359996"/>
            <a:ext cx="75052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</a:t>
            </a:r>
          </a:p>
        </p:txBody>
      </p:sp>
      <p:sp>
        <p:nvSpPr>
          <p:cNvPr id="26" name="Rectangle 25">
            <a:hlinkClick r:id="rId17" action="ppaction://hlinksldjump"/>
          </p:cNvPr>
          <p:cNvSpPr/>
          <p:nvPr/>
        </p:nvSpPr>
        <p:spPr>
          <a:xfrm>
            <a:off x="6664722" y="2751695"/>
            <a:ext cx="83708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50" name="TextBox1" r:id="rId2" imgW="990720" imgH="380880"/>
        </mc:Choice>
        <mc:Fallback>
          <p:control name="TextBox1" r:id="rId2" imgW="990720" imgH="380880">
            <p:pic>
              <p:nvPicPr>
                <p:cNvPr id="20" name="TextBox1">
                  <a:extLst>
                    <a:ext uri="{FF2B5EF4-FFF2-40B4-BE49-F238E27FC236}">
                      <a16:creationId xmlns:a16="http://schemas.microsoft.com/office/drawing/2014/main" id="{DF2C05BF-5E6A-4016-AB75-8CC9798E51A8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386950" y="4954326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1" name="TextBox2" r:id="rId3" imgW="990720" imgH="380880"/>
        </mc:Choice>
        <mc:Fallback>
          <p:control name="TextBox2" r:id="rId3" imgW="990720" imgH="380880">
            <p:pic>
              <p:nvPicPr>
                <p:cNvPr id="21" name="TextBox2">
                  <a:extLst>
                    <a:ext uri="{FF2B5EF4-FFF2-40B4-BE49-F238E27FC236}">
                      <a16:creationId xmlns:a16="http://schemas.microsoft.com/office/drawing/2014/main" id="{8B598EC0-E9B0-4A24-9437-FBBCE92E4FE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386950" y="3658893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6140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" grpId="0"/>
      <p:bldP spid="22" grpId="0"/>
      <p:bldP spid="23" grpId="0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The Game Has Changed: Why We Need New Rules for Space Explo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383140"/>
            <a:ext cx="12192000" cy="296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3D Moon Surface Earth View Custom Wallpaper Mural for Home or Business –  beddingandbeyond.club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3"/>
          <a:stretch/>
        </p:blipFill>
        <p:spPr bwMode="auto">
          <a:xfrm>
            <a:off x="0" y="2386014"/>
            <a:ext cx="12192000" cy="448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quare 6"/>
          <p:cNvSpPr/>
          <p:nvPr/>
        </p:nvSpPr>
        <p:spPr>
          <a:xfrm>
            <a:off x="10360995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6" name="Square 5"/>
          <p:cNvSpPr/>
          <p:nvPr/>
        </p:nvSpPr>
        <p:spPr>
          <a:xfrm>
            <a:off x="9466783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7" name="Square 4"/>
          <p:cNvSpPr/>
          <p:nvPr/>
        </p:nvSpPr>
        <p:spPr>
          <a:xfrm>
            <a:off x="8541692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8" name="Square 3"/>
          <p:cNvSpPr/>
          <p:nvPr/>
        </p:nvSpPr>
        <p:spPr>
          <a:xfrm>
            <a:off x="7616601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9" name="Square 2"/>
          <p:cNvSpPr/>
          <p:nvPr/>
        </p:nvSpPr>
        <p:spPr>
          <a:xfrm>
            <a:off x="6691510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Square 1"/>
          <p:cNvSpPr/>
          <p:nvPr/>
        </p:nvSpPr>
        <p:spPr>
          <a:xfrm>
            <a:off x="5766419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1" name="Z"/>
          <p:cNvSpPr/>
          <p:nvPr/>
        </p:nvSpPr>
        <p:spPr>
          <a:xfrm>
            <a:off x="1031158" y="5910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Z</a:t>
            </a:r>
          </a:p>
        </p:txBody>
      </p:sp>
      <p:sp>
        <p:nvSpPr>
          <p:cNvPr id="12" name="Y"/>
          <p:cNvSpPr/>
          <p:nvPr/>
        </p:nvSpPr>
        <p:spPr>
          <a:xfrm>
            <a:off x="139030" y="5910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</a:p>
        </p:txBody>
      </p:sp>
      <p:sp>
        <p:nvSpPr>
          <p:cNvPr id="13" name="X"/>
          <p:cNvSpPr/>
          <p:nvPr/>
        </p:nvSpPr>
        <p:spPr>
          <a:xfrm>
            <a:off x="2820954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X</a:t>
            </a:r>
          </a:p>
        </p:txBody>
      </p:sp>
      <p:sp>
        <p:nvSpPr>
          <p:cNvPr id="14" name="W"/>
          <p:cNvSpPr/>
          <p:nvPr/>
        </p:nvSpPr>
        <p:spPr>
          <a:xfrm>
            <a:off x="1921048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</a:t>
            </a:r>
          </a:p>
        </p:txBody>
      </p:sp>
      <p:sp>
        <p:nvSpPr>
          <p:cNvPr id="15" name="V"/>
          <p:cNvSpPr/>
          <p:nvPr/>
        </p:nvSpPr>
        <p:spPr>
          <a:xfrm>
            <a:off x="1029021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</a:t>
            </a:r>
          </a:p>
        </p:txBody>
      </p:sp>
      <p:sp>
        <p:nvSpPr>
          <p:cNvPr id="16" name="U"/>
          <p:cNvSpPr/>
          <p:nvPr/>
        </p:nvSpPr>
        <p:spPr>
          <a:xfrm>
            <a:off x="136893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</a:t>
            </a:r>
          </a:p>
        </p:txBody>
      </p:sp>
      <p:sp>
        <p:nvSpPr>
          <p:cNvPr id="17" name="T"/>
          <p:cNvSpPr/>
          <p:nvPr/>
        </p:nvSpPr>
        <p:spPr>
          <a:xfrm>
            <a:off x="2820954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</a:p>
        </p:txBody>
      </p:sp>
      <p:sp>
        <p:nvSpPr>
          <p:cNvPr id="18" name="S"/>
          <p:cNvSpPr/>
          <p:nvPr/>
        </p:nvSpPr>
        <p:spPr>
          <a:xfrm>
            <a:off x="1921048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</a:p>
        </p:txBody>
      </p:sp>
      <p:sp>
        <p:nvSpPr>
          <p:cNvPr id="19" name="R"/>
          <p:cNvSpPr/>
          <p:nvPr/>
        </p:nvSpPr>
        <p:spPr>
          <a:xfrm>
            <a:off x="1029021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</a:t>
            </a:r>
          </a:p>
        </p:txBody>
      </p:sp>
      <p:sp>
        <p:nvSpPr>
          <p:cNvPr id="20" name="Q"/>
          <p:cNvSpPr/>
          <p:nvPr/>
        </p:nvSpPr>
        <p:spPr>
          <a:xfrm>
            <a:off x="136893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Q</a:t>
            </a:r>
          </a:p>
        </p:txBody>
      </p:sp>
      <p:sp>
        <p:nvSpPr>
          <p:cNvPr id="21" name="P"/>
          <p:cNvSpPr/>
          <p:nvPr/>
        </p:nvSpPr>
        <p:spPr>
          <a:xfrm>
            <a:off x="2806547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</a:t>
            </a:r>
          </a:p>
        </p:txBody>
      </p:sp>
      <p:sp>
        <p:nvSpPr>
          <p:cNvPr id="22" name="O"/>
          <p:cNvSpPr/>
          <p:nvPr/>
        </p:nvSpPr>
        <p:spPr>
          <a:xfrm>
            <a:off x="1906641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</a:p>
        </p:txBody>
      </p:sp>
      <p:sp>
        <p:nvSpPr>
          <p:cNvPr id="23" name="N"/>
          <p:cNvSpPr/>
          <p:nvPr/>
        </p:nvSpPr>
        <p:spPr>
          <a:xfrm>
            <a:off x="1014614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</a:p>
        </p:txBody>
      </p:sp>
      <p:sp>
        <p:nvSpPr>
          <p:cNvPr id="24" name="M"/>
          <p:cNvSpPr/>
          <p:nvPr/>
        </p:nvSpPr>
        <p:spPr>
          <a:xfrm>
            <a:off x="122486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</a:p>
        </p:txBody>
      </p:sp>
      <p:sp>
        <p:nvSpPr>
          <p:cNvPr id="25" name="L"/>
          <p:cNvSpPr/>
          <p:nvPr/>
        </p:nvSpPr>
        <p:spPr>
          <a:xfrm>
            <a:off x="2806547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</a:t>
            </a:r>
          </a:p>
        </p:txBody>
      </p:sp>
      <p:sp>
        <p:nvSpPr>
          <p:cNvPr id="26" name="K"/>
          <p:cNvSpPr/>
          <p:nvPr/>
        </p:nvSpPr>
        <p:spPr>
          <a:xfrm>
            <a:off x="1906641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</a:t>
            </a:r>
          </a:p>
        </p:txBody>
      </p:sp>
      <p:sp>
        <p:nvSpPr>
          <p:cNvPr id="27" name="J"/>
          <p:cNvSpPr/>
          <p:nvPr/>
        </p:nvSpPr>
        <p:spPr>
          <a:xfrm>
            <a:off x="1014614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J</a:t>
            </a:r>
          </a:p>
        </p:txBody>
      </p:sp>
      <p:sp>
        <p:nvSpPr>
          <p:cNvPr id="28" name="I"/>
          <p:cNvSpPr/>
          <p:nvPr/>
        </p:nvSpPr>
        <p:spPr>
          <a:xfrm>
            <a:off x="122486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</a:p>
        </p:txBody>
      </p:sp>
      <p:sp>
        <p:nvSpPr>
          <p:cNvPr id="29" name="H"/>
          <p:cNvSpPr/>
          <p:nvPr/>
        </p:nvSpPr>
        <p:spPr>
          <a:xfrm>
            <a:off x="2797906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</a:t>
            </a:r>
          </a:p>
        </p:txBody>
      </p:sp>
      <p:sp>
        <p:nvSpPr>
          <p:cNvPr id="30" name="G"/>
          <p:cNvSpPr/>
          <p:nvPr/>
        </p:nvSpPr>
        <p:spPr>
          <a:xfrm>
            <a:off x="1898000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</a:t>
            </a:r>
          </a:p>
        </p:txBody>
      </p:sp>
      <p:sp>
        <p:nvSpPr>
          <p:cNvPr id="31" name="F"/>
          <p:cNvSpPr/>
          <p:nvPr/>
        </p:nvSpPr>
        <p:spPr>
          <a:xfrm>
            <a:off x="1005973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</a:t>
            </a:r>
          </a:p>
        </p:txBody>
      </p:sp>
      <p:sp>
        <p:nvSpPr>
          <p:cNvPr id="32" name="E"/>
          <p:cNvSpPr/>
          <p:nvPr/>
        </p:nvSpPr>
        <p:spPr>
          <a:xfrm>
            <a:off x="113845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</a:p>
        </p:txBody>
      </p:sp>
      <p:sp>
        <p:nvSpPr>
          <p:cNvPr id="33" name="D"/>
          <p:cNvSpPr/>
          <p:nvPr/>
        </p:nvSpPr>
        <p:spPr>
          <a:xfrm>
            <a:off x="2797906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</a:p>
        </p:txBody>
      </p:sp>
      <p:sp>
        <p:nvSpPr>
          <p:cNvPr id="34" name="C"/>
          <p:cNvSpPr/>
          <p:nvPr/>
        </p:nvSpPr>
        <p:spPr>
          <a:xfrm>
            <a:off x="1898000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</a:p>
        </p:txBody>
      </p:sp>
      <p:sp>
        <p:nvSpPr>
          <p:cNvPr id="35" name="B"/>
          <p:cNvSpPr/>
          <p:nvPr/>
        </p:nvSpPr>
        <p:spPr>
          <a:xfrm>
            <a:off x="1005973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</a:t>
            </a:r>
          </a:p>
        </p:txBody>
      </p:sp>
      <p:sp>
        <p:nvSpPr>
          <p:cNvPr id="36" name="A"/>
          <p:cNvSpPr/>
          <p:nvPr/>
        </p:nvSpPr>
        <p:spPr>
          <a:xfrm>
            <a:off x="113845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</a:p>
        </p:txBody>
      </p:sp>
      <p:sp>
        <p:nvSpPr>
          <p:cNvPr id="37" name="Build Button"/>
          <p:cNvSpPr/>
          <p:nvPr/>
        </p:nvSpPr>
        <p:spPr>
          <a:xfrm>
            <a:off x="1921048" y="5910750"/>
            <a:ext cx="1668858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BUILD</a:t>
            </a:r>
          </a:p>
        </p:txBody>
      </p:sp>
      <p:pic>
        <p:nvPicPr>
          <p:cNvPr id="38" name="Spaceshi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024" y="2807739"/>
            <a:ext cx="3868561" cy="2439161"/>
          </a:xfrm>
          <a:prstGeom prst="rect">
            <a:avLst/>
          </a:prstGeom>
        </p:spPr>
      </p:pic>
      <p:pic>
        <p:nvPicPr>
          <p:cNvPr id="39" name="Engine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530" y="4657442"/>
            <a:ext cx="773713" cy="487439"/>
          </a:xfrm>
          <a:prstGeom prst="rect">
            <a:avLst/>
          </a:prstGeom>
        </p:spPr>
      </p:pic>
      <p:pic>
        <p:nvPicPr>
          <p:cNvPr id="40" name="Engine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108" y="4882035"/>
            <a:ext cx="773712" cy="366057"/>
          </a:xfrm>
          <a:prstGeom prst="rect">
            <a:avLst/>
          </a:prstGeom>
        </p:spPr>
      </p:pic>
      <p:pic>
        <p:nvPicPr>
          <p:cNvPr id="41" name="Engine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233" y="4695976"/>
            <a:ext cx="773712" cy="464227"/>
          </a:xfrm>
          <a:prstGeom prst="rect">
            <a:avLst/>
          </a:prstGeom>
        </p:spPr>
      </p:pic>
      <p:pic>
        <p:nvPicPr>
          <p:cNvPr id="42" name="Ship Center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421" y="3786112"/>
            <a:ext cx="3868561" cy="1177388"/>
          </a:xfrm>
          <a:prstGeom prst="rect">
            <a:avLst/>
          </a:prstGeom>
        </p:spPr>
      </p:pic>
      <p:pic>
        <p:nvPicPr>
          <p:cNvPr id="43" name="Dom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844" y="3185202"/>
            <a:ext cx="1934281" cy="1345030"/>
          </a:xfrm>
          <a:prstGeom prst="rect">
            <a:avLst/>
          </a:prstGeom>
        </p:spPr>
      </p:pic>
      <p:pic>
        <p:nvPicPr>
          <p:cNvPr id="44" name="Window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96" y="3882231"/>
            <a:ext cx="386856" cy="404990"/>
          </a:xfrm>
          <a:prstGeom prst="rect">
            <a:avLst/>
          </a:prstGeom>
        </p:spPr>
      </p:pic>
      <p:pic>
        <p:nvPicPr>
          <p:cNvPr id="45" name="Window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565" y="3916115"/>
            <a:ext cx="386856" cy="386856"/>
          </a:xfrm>
          <a:prstGeom prst="rect">
            <a:avLst/>
          </a:prstGeom>
        </p:spPr>
      </p:pic>
      <p:pic>
        <p:nvPicPr>
          <p:cNvPr id="46" name="Window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373" y="3866716"/>
            <a:ext cx="386856" cy="404990"/>
          </a:xfrm>
          <a:prstGeom prst="rect">
            <a:avLst/>
          </a:prstGeom>
        </p:spPr>
      </p:pic>
      <p:pic>
        <p:nvPicPr>
          <p:cNvPr id="47" name="Light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822" y="2807053"/>
            <a:ext cx="580284" cy="627762"/>
          </a:xfrm>
          <a:prstGeom prst="rect">
            <a:avLst/>
          </a:prstGeom>
        </p:spPr>
      </p:pic>
      <p:pic>
        <p:nvPicPr>
          <p:cNvPr id="48" name="Alie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138" y="3540968"/>
            <a:ext cx="1705932" cy="1705932"/>
          </a:xfrm>
          <a:prstGeom prst="rect">
            <a:avLst/>
          </a:prstGeom>
          <a:effectLst>
            <a:outerShdw blurRad="76200" dist="1143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3" name="STAR"/>
          <p:cNvGrpSpPr/>
          <p:nvPr/>
        </p:nvGrpSpPr>
        <p:grpSpPr>
          <a:xfrm>
            <a:off x="4021980" y="253949"/>
            <a:ext cx="2355749" cy="2227801"/>
            <a:chOff x="3909070" y="-87544"/>
            <a:chExt cx="2355749" cy="2227801"/>
          </a:xfrm>
        </p:grpSpPr>
        <p:pic>
          <p:nvPicPr>
            <p:cNvPr id="12290" name="star" descr="165,554 Cartoon Stars Stock Photos, Pictures &amp; Royalty-Free Images - iStock"/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9" t="12864" r="12591" b="16786"/>
            <a:stretch/>
          </p:blipFill>
          <p:spPr bwMode="auto">
            <a:xfrm>
              <a:off x="3909070" y="-87544"/>
              <a:ext cx="2355749" cy="2227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643553" y="743302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40</a:t>
              </a:r>
            </a:p>
          </p:txBody>
        </p:sp>
      </p:grpSp>
      <p:pic>
        <p:nvPicPr>
          <p:cNvPr id="51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10999125" y="-211407"/>
            <a:ext cx="1032318" cy="106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9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9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50"/>
                            </p:stCondLst>
                            <p:childTnLst>
                              <p:par>
                                <p:cTn id="2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6.25E-7 2.96296E-6 L -0.14128 -0.18866 " pathEditMode="relative" rAng="0" ptsTypes="AA">
                                      <p:cBhvr>
                                        <p:cTn id="31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0" y="-9444"/>
                                    </p:animMotion>
                                  </p:childTnLst>
                                </p:cTn>
                              </p:par>
                              <p:par>
                                <p:cTn id="318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3000"/>
                            </p:stCondLst>
                            <p:childTnLst>
                              <p:par>
                                <p:cTn id="3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128 -0.18866 L 0.4056 -0.71829 " pathEditMode="relative" rAng="0" ptsTypes="AA">
                                      <p:cBhvr>
                                        <p:cTn id="3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4" y="-26481"/>
                                    </p:animMotion>
                                  </p:childTnLst>
                                </p:cTn>
                              </p:par>
                              <p:par>
                                <p:cTn id="3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8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The Game Has Changed: Why We Need New Rules for Space Explo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383140"/>
            <a:ext cx="12192000" cy="296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3D Moon Surface Earth View Custom Wallpaper Mural for Home or Business –  beddingandbeyond.club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3"/>
          <a:stretch/>
        </p:blipFill>
        <p:spPr bwMode="auto">
          <a:xfrm>
            <a:off x="0" y="2386014"/>
            <a:ext cx="12192000" cy="448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quare 6"/>
          <p:cNvSpPr/>
          <p:nvPr/>
        </p:nvSpPr>
        <p:spPr>
          <a:xfrm>
            <a:off x="10391874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6" name="Square 5"/>
          <p:cNvSpPr/>
          <p:nvPr/>
        </p:nvSpPr>
        <p:spPr>
          <a:xfrm>
            <a:off x="9466783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" name="Square 4"/>
          <p:cNvSpPr/>
          <p:nvPr/>
        </p:nvSpPr>
        <p:spPr>
          <a:xfrm>
            <a:off x="8541692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8" name="Square 3"/>
          <p:cNvSpPr/>
          <p:nvPr/>
        </p:nvSpPr>
        <p:spPr>
          <a:xfrm>
            <a:off x="7651421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" name="Square 2"/>
          <p:cNvSpPr/>
          <p:nvPr/>
        </p:nvSpPr>
        <p:spPr>
          <a:xfrm>
            <a:off x="6691510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0" name="Square 1"/>
          <p:cNvSpPr/>
          <p:nvPr/>
        </p:nvSpPr>
        <p:spPr>
          <a:xfrm>
            <a:off x="5766419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1" name="Z"/>
          <p:cNvSpPr/>
          <p:nvPr/>
        </p:nvSpPr>
        <p:spPr>
          <a:xfrm>
            <a:off x="1031158" y="5910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Z</a:t>
            </a:r>
          </a:p>
        </p:txBody>
      </p:sp>
      <p:sp>
        <p:nvSpPr>
          <p:cNvPr id="12" name="Y"/>
          <p:cNvSpPr/>
          <p:nvPr/>
        </p:nvSpPr>
        <p:spPr>
          <a:xfrm>
            <a:off x="139030" y="5910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</a:p>
        </p:txBody>
      </p:sp>
      <p:sp>
        <p:nvSpPr>
          <p:cNvPr id="13" name="X"/>
          <p:cNvSpPr/>
          <p:nvPr/>
        </p:nvSpPr>
        <p:spPr>
          <a:xfrm>
            <a:off x="2820954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X</a:t>
            </a:r>
          </a:p>
        </p:txBody>
      </p:sp>
      <p:sp>
        <p:nvSpPr>
          <p:cNvPr id="14" name="W"/>
          <p:cNvSpPr/>
          <p:nvPr/>
        </p:nvSpPr>
        <p:spPr>
          <a:xfrm>
            <a:off x="1921048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</a:t>
            </a:r>
          </a:p>
        </p:txBody>
      </p:sp>
      <p:sp>
        <p:nvSpPr>
          <p:cNvPr id="15" name="V"/>
          <p:cNvSpPr/>
          <p:nvPr/>
        </p:nvSpPr>
        <p:spPr>
          <a:xfrm>
            <a:off x="1029021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</a:t>
            </a:r>
          </a:p>
        </p:txBody>
      </p:sp>
      <p:sp>
        <p:nvSpPr>
          <p:cNvPr id="16" name="U"/>
          <p:cNvSpPr/>
          <p:nvPr/>
        </p:nvSpPr>
        <p:spPr>
          <a:xfrm>
            <a:off x="136893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</a:t>
            </a:r>
          </a:p>
        </p:txBody>
      </p:sp>
      <p:sp>
        <p:nvSpPr>
          <p:cNvPr id="17" name="T"/>
          <p:cNvSpPr/>
          <p:nvPr/>
        </p:nvSpPr>
        <p:spPr>
          <a:xfrm>
            <a:off x="2820954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</a:p>
        </p:txBody>
      </p:sp>
      <p:sp>
        <p:nvSpPr>
          <p:cNvPr id="18" name="S"/>
          <p:cNvSpPr/>
          <p:nvPr/>
        </p:nvSpPr>
        <p:spPr>
          <a:xfrm>
            <a:off x="1921048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</a:p>
        </p:txBody>
      </p:sp>
      <p:sp>
        <p:nvSpPr>
          <p:cNvPr id="19" name="R"/>
          <p:cNvSpPr/>
          <p:nvPr/>
        </p:nvSpPr>
        <p:spPr>
          <a:xfrm>
            <a:off x="1029021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</a:t>
            </a:r>
          </a:p>
        </p:txBody>
      </p:sp>
      <p:sp>
        <p:nvSpPr>
          <p:cNvPr id="20" name="Q"/>
          <p:cNvSpPr/>
          <p:nvPr/>
        </p:nvSpPr>
        <p:spPr>
          <a:xfrm>
            <a:off x="136893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Q</a:t>
            </a:r>
          </a:p>
        </p:txBody>
      </p:sp>
      <p:sp>
        <p:nvSpPr>
          <p:cNvPr id="21" name="P"/>
          <p:cNvSpPr/>
          <p:nvPr/>
        </p:nvSpPr>
        <p:spPr>
          <a:xfrm>
            <a:off x="2806547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</a:t>
            </a:r>
          </a:p>
        </p:txBody>
      </p:sp>
      <p:sp>
        <p:nvSpPr>
          <p:cNvPr id="22" name="O"/>
          <p:cNvSpPr/>
          <p:nvPr/>
        </p:nvSpPr>
        <p:spPr>
          <a:xfrm>
            <a:off x="1906641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</a:p>
        </p:txBody>
      </p:sp>
      <p:sp>
        <p:nvSpPr>
          <p:cNvPr id="23" name="N"/>
          <p:cNvSpPr/>
          <p:nvPr/>
        </p:nvSpPr>
        <p:spPr>
          <a:xfrm>
            <a:off x="1014614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</a:p>
        </p:txBody>
      </p:sp>
      <p:sp>
        <p:nvSpPr>
          <p:cNvPr id="24" name="M"/>
          <p:cNvSpPr/>
          <p:nvPr/>
        </p:nvSpPr>
        <p:spPr>
          <a:xfrm>
            <a:off x="122486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</a:p>
        </p:txBody>
      </p:sp>
      <p:sp>
        <p:nvSpPr>
          <p:cNvPr id="25" name="L"/>
          <p:cNvSpPr/>
          <p:nvPr/>
        </p:nvSpPr>
        <p:spPr>
          <a:xfrm>
            <a:off x="2806547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</a:t>
            </a:r>
          </a:p>
        </p:txBody>
      </p:sp>
      <p:sp>
        <p:nvSpPr>
          <p:cNvPr id="26" name="K"/>
          <p:cNvSpPr/>
          <p:nvPr/>
        </p:nvSpPr>
        <p:spPr>
          <a:xfrm>
            <a:off x="1906641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</a:t>
            </a:r>
          </a:p>
        </p:txBody>
      </p:sp>
      <p:sp>
        <p:nvSpPr>
          <p:cNvPr id="27" name="J"/>
          <p:cNvSpPr/>
          <p:nvPr/>
        </p:nvSpPr>
        <p:spPr>
          <a:xfrm>
            <a:off x="1014614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J</a:t>
            </a:r>
          </a:p>
        </p:txBody>
      </p:sp>
      <p:sp>
        <p:nvSpPr>
          <p:cNvPr id="28" name="I"/>
          <p:cNvSpPr/>
          <p:nvPr/>
        </p:nvSpPr>
        <p:spPr>
          <a:xfrm>
            <a:off x="122486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</a:p>
        </p:txBody>
      </p:sp>
      <p:sp>
        <p:nvSpPr>
          <p:cNvPr id="29" name="H"/>
          <p:cNvSpPr/>
          <p:nvPr/>
        </p:nvSpPr>
        <p:spPr>
          <a:xfrm>
            <a:off x="2797906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</a:t>
            </a:r>
          </a:p>
        </p:txBody>
      </p:sp>
      <p:sp>
        <p:nvSpPr>
          <p:cNvPr id="30" name="G"/>
          <p:cNvSpPr/>
          <p:nvPr/>
        </p:nvSpPr>
        <p:spPr>
          <a:xfrm>
            <a:off x="1898000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</a:t>
            </a:r>
          </a:p>
        </p:txBody>
      </p:sp>
      <p:sp>
        <p:nvSpPr>
          <p:cNvPr id="31" name="F"/>
          <p:cNvSpPr/>
          <p:nvPr/>
        </p:nvSpPr>
        <p:spPr>
          <a:xfrm>
            <a:off x="1005973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</a:t>
            </a:r>
          </a:p>
        </p:txBody>
      </p:sp>
      <p:sp>
        <p:nvSpPr>
          <p:cNvPr id="32" name="E"/>
          <p:cNvSpPr/>
          <p:nvPr/>
        </p:nvSpPr>
        <p:spPr>
          <a:xfrm>
            <a:off x="113845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</a:p>
        </p:txBody>
      </p:sp>
      <p:sp>
        <p:nvSpPr>
          <p:cNvPr id="33" name="D"/>
          <p:cNvSpPr/>
          <p:nvPr/>
        </p:nvSpPr>
        <p:spPr>
          <a:xfrm>
            <a:off x="2797906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</a:p>
        </p:txBody>
      </p:sp>
      <p:sp>
        <p:nvSpPr>
          <p:cNvPr id="34" name="C"/>
          <p:cNvSpPr/>
          <p:nvPr/>
        </p:nvSpPr>
        <p:spPr>
          <a:xfrm>
            <a:off x="1898000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</a:p>
        </p:txBody>
      </p:sp>
      <p:sp>
        <p:nvSpPr>
          <p:cNvPr id="35" name="B"/>
          <p:cNvSpPr/>
          <p:nvPr/>
        </p:nvSpPr>
        <p:spPr>
          <a:xfrm>
            <a:off x="1005973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</a:t>
            </a:r>
          </a:p>
        </p:txBody>
      </p:sp>
      <p:sp>
        <p:nvSpPr>
          <p:cNvPr id="36" name="A"/>
          <p:cNvSpPr/>
          <p:nvPr/>
        </p:nvSpPr>
        <p:spPr>
          <a:xfrm>
            <a:off x="113845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</a:p>
        </p:txBody>
      </p:sp>
      <p:sp>
        <p:nvSpPr>
          <p:cNvPr id="37" name="Build Button"/>
          <p:cNvSpPr/>
          <p:nvPr/>
        </p:nvSpPr>
        <p:spPr>
          <a:xfrm>
            <a:off x="1921048" y="5910750"/>
            <a:ext cx="1668858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BUILD</a:t>
            </a:r>
          </a:p>
        </p:txBody>
      </p:sp>
      <p:pic>
        <p:nvPicPr>
          <p:cNvPr id="38" name="Spaceshi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024" y="2807739"/>
            <a:ext cx="3868561" cy="2439161"/>
          </a:xfrm>
          <a:prstGeom prst="rect">
            <a:avLst/>
          </a:prstGeom>
        </p:spPr>
      </p:pic>
      <p:pic>
        <p:nvPicPr>
          <p:cNvPr id="39" name="Engine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530" y="4657442"/>
            <a:ext cx="773713" cy="487439"/>
          </a:xfrm>
          <a:prstGeom prst="rect">
            <a:avLst/>
          </a:prstGeom>
        </p:spPr>
      </p:pic>
      <p:pic>
        <p:nvPicPr>
          <p:cNvPr id="40" name="Engine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108" y="4882035"/>
            <a:ext cx="773712" cy="366057"/>
          </a:xfrm>
          <a:prstGeom prst="rect">
            <a:avLst/>
          </a:prstGeom>
        </p:spPr>
      </p:pic>
      <p:pic>
        <p:nvPicPr>
          <p:cNvPr id="41" name="Engine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233" y="4695976"/>
            <a:ext cx="773712" cy="464227"/>
          </a:xfrm>
          <a:prstGeom prst="rect">
            <a:avLst/>
          </a:prstGeom>
        </p:spPr>
      </p:pic>
      <p:pic>
        <p:nvPicPr>
          <p:cNvPr id="42" name="Ship Center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421" y="3786112"/>
            <a:ext cx="3868561" cy="1177388"/>
          </a:xfrm>
          <a:prstGeom prst="rect">
            <a:avLst/>
          </a:prstGeom>
        </p:spPr>
      </p:pic>
      <p:pic>
        <p:nvPicPr>
          <p:cNvPr id="43" name="Dom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844" y="3185202"/>
            <a:ext cx="1934281" cy="1345030"/>
          </a:xfrm>
          <a:prstGeom prst="rect">
            <a:avLst/>
          </a:prstGeom>
        </p:spPr>
      </p:pic>
      <p:pic>
        <p:nvPicPr>
          <p:cNvPr id="44" name="Window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96" y="3882231"/>
            <a:ext cx="386856" cy="404990"/>
          </a:xfrm>
          <a:prstGeom prst="rect">
            <a:avLst/>
          </a:prstGeom>
        </p:spPr>
      </p:pic>
      <p:pic>
        <p:nvPicPr>
          <p:cNvPr id="45" name="Window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565" y="3916115"/>
            <a:ext cx="386856" cy="386856"/>
          </a:xfrm>
          <a:prstGeom prst="rect">
            <a:avLst/>
          </a:prstGeom>
        </p:spPr>
      </p:pic>
      <p:pic>
        <p:nvPicPr>
          <p:cNvPr id="46" name="Window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373" y="3866716"/>
            <a:ext cx="386856" cy="404990"/>
          </a:xfrm>
          <a:prstGeom prst="rect">
            <a:avLst/>
          </a:prstGeom>
        </p:spPr>
      </p:pic>
      <p:pic>
        <p:nvPicPr>
          <p:cNvPr id="47" name="Light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822" y="2807053"/>
            <a:ext cx="580284" cy="627762"/>
          </a:xfrm>
          <a:prstGeom prst="rect">
            <a:avLst/>
          </a:prstGeom>
        </p:spPr>
      </p:pic>
      <p:pic>
        <p:nvPicPr>
          <p:cNvPr id="48" name="Alie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138" y="3540968"/>
            <a:ext cx="1705932" cy="1705932"/>
          </a:xfrm>
          <a:prstGeom prst="rect">
            <a:avLst/>
          </a:prstGeom>
          <a:effectLst>
            <a:outerShdw blurRad="76200" dist="1143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3" name="STAR"/>
          <p:cNvGrpSpPr/>
          <p:nvPr/>
        </p:nvGrpSpPr>
        <p:grpSpPr>
          <a:xfrm>
            <a:off x="4021980" y="253949"/>
            <a:ext cx="2355749" cy="2227801"/>
            <a:chOff x="3909070" y="-87544"/>
            <a:chExt cx="2355749" cy="2227801"/>
          </a:xfrm>
        </p:grpSpPr>
        <p:pic>
          <p:nvPicPr>
            <p:cNvPr id="12290" name="star" descr="165,554 Cartoon Stars Stock Photos, Pictures &amp; Royalty-Free Images - iStock"/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9" t="12864" r="12591" b="16786"/>
            <a:stretch/>
          </p:blipFill>
          <p:spPr bwMode="auto">
            <a:xfrm>
              <a:off x="3909070" y="-87544"/>
              <a:ext cx="2355749" cy="2227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643553" y="743302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30</a:t>
              </a:r>
            </a:p>
          </p:txBody>
        </p:sp>
      </p:grpSp>
      <p:pic>
        <p:nvPicPr>
          <p:cNvPr id="52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10999125" y="-211407"/>
            <a:ext cx="1032318" cy="106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8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5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50"/>
                            </p:stCondLst>
                            <p:childTnLst>
                              <p:par>
                                <p:cTn id="1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50"/>
                            </p:stCondLst>
                            <p:childTnLst>
                              <p:par>
                                <p:cTn id="1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6.25E-7 2.96296E-6 L -0.14128 -0.18866 " pathEditMode="relative" rAng="0" ptsTypes="AA">
                                      <p:cBhvr>
                                        <p:cTn id="30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0" y="-9444"/>
                                    </p:animMotion>
                                  </p:childTnLst>
                                </p:cTn>
                              </p:par>
                              <p:par>
                                <p:cTn id="310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3000"/>
                            </p:stCondLst>
                            <p:childTnLst>
                              <p:par>
                                <p:cTn id="3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128 -0.18866 L 0.4056 -0.71829 " pathEditMode="relative" rAng="0" ptsTypes="AA">
                                      <p:cBhvr>
                                        <p:cTn id="3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4" y="-26481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0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The Game Has Changed: Why We Need New Rules for Space Explo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383140"/>
            <a:ext cx="12192000" cy="296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3D Moon Surface Earth View Custom Wallpaper Mural for Home or Business –  beddingandbeyond.club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3"/>
          <a:stretch/>
        </p:blipFill>
        <p:spPr bwMode="auto">
          <a:xfrm>
            <a:off x="0" y="2386014"/>
            <a:ext cx="12192000" cy="448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quare 5"/>
          <p:cNvSpPr/>
          <p:nvPr/>
        </p:nvSpPr>
        <p:spPr>
          <a:xfrm>
            <a:off x="9466783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7" name="Square 4"/>
          <p:cNvSpPr/>
          <p:nvPr/>
        </p:nvSpPr>
        <p:spPr>
          <a:xfrm>
            <a:off x="8541692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8" name="Square 3"/>
          <p:cNvSpPr/>
          <p:nvPr/>
        </p:nvSpPr>
        <p:spPr>
          <a:xfrm>
            <a:off x="7616601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9" name="Square 2"/>
          <p:cNvSpPr/>
          <p:nvPr/>
        </p:nvSpPr>
        <p:spPr>
          <a:xfrm>
            <a:off x="6691510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0" name="Square 1"/>
          <p:cNvSpPr/>
          <p:nvPr/>
        </p:nvSpPr>
        <p:spPr>
          <a:xfrm>
            <a:off x="5766419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1" name="Z"/>
          <p:cNvSpPr/>
          <p:nvPr/>
        </p:nvSpPr>
        <p:spPr>
          <a:xfrm>
            <a:off x="1031158" y="5910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Z</a:t>
            </a:r>
          </a:p>
        </p:txBody>
      </p:sp>
      <p:sp>
        <p:nvSpPr>
          <p:cNvPr id="12" name="Y"/>
          <p:cNvSpPr/>
          <p:nvPr/>
        </p:nvSpPr>
        <p:spPr>
          <a:xfrm>
            <a:off x="139030" y="5910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</a:p>
        </p:txBody>
      </p:sp>
      <p:sp>
        <p:nvSpPr>
          <p:cNvPr id="13" name="X"/>
          <p:cNvSpPr/>
          <p:nvPr/>
        </p:nvSpPr>
        <p:spPr>
          <a:xfrm>
            <a:off x="2820954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X</a:t>
            </a:r>
          </a:p>
        </p:txBody>
      </p:sp>
      <p:sp>
        <p:nvSpPr>
          <p:cNvPr id="14" name="W"/>
          <p:cNvSpPr/>
          <p:nvPr/>
        </p:nvSpPr>
        <p:spPr>
          <a:xfrm>
            <a:off x="1921048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</a:t>
            </a:r>
          </a:p>
        </p:txBody>
      </p:sp>
      <p:sp>
        <p:nvSpPr>
          <p:cNvPr id="15" name="V"/>
          <p:cNvSpPr/>
          <p:nvPr/>
        </p:nvSpPr>
        <p:spPr>
          <a:xfrm>
            <a:off x="1029021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</a:t>
            </a:r>
          </a:p>
        </p:txBody>
      </p:sp>
      <p:sp>
        <p:nvSpPr>
          <p:cNvPr id="16" name="U"/>
          <p:cNvSpPr/>
          <p:nvPr/>
        </p:nvSpPr>
        <p:spPr>
          <a:xfrm>
            <a:off x="136893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</a:t>
            </a:r>
          </a:p>
        </p:txBody>
      </p:sp>
      <p:sp>
        <p:nvSpPr>
          <p:cNvPr id="17" name="T"/>
          <p:cNvSpPr/>
          <p:nvPr/>
        </p:nvSpPr>
        <p:spPr>
          <a:xfrm>
            <a:off x="2820954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</a:p>
        </p:txBody>
      </p:sp>
      <p:sp>
        <p:nvSpPr>
          <p:cNvPr id="18" name="S"/>
          <p:cNvSpPr/>
          <p:nvPr/>
        </p:nvSpPr>
        <p:spPr>
          <a:xfrm>
            <a:off x="1921048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</a:p>
        </p:txBody>
      </p:sp>
      <p:sp>
        <p:nvSpPr>
          <p:cNvPr id="19" name="R"/>
          <p:cNvSpPr/>
          <p:nvPr/>
        </p:nvSpPr>
        <p:spPr>
          <a:xfrm>
            <a:off x="1029021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</a:t>
            </a:r>
          </a:p>
        </p:txBody>
      </p:sp>
      <p:sp>
        <p:nvSpPr>
          <p:cNvPr id="20" name="Q"/>
          <p:cNvSpPr/>
          <p:nvPr/>
        </p:nvSpPr>
        <p:spPr>
          <a:xfrm>
            <a:off x="136893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Q</a:t>
            </a:r>
          </a:p>
        </p:txBody>
      </p:sp>
      <p:sp>
        <p:nvSpPr>
          <p:cNvPr id="21" name="P"/>
          <p:cNvSpPr/>
          <p:nvPr/>
        </p:nvSpPr>
        <p:spPr>
          <a:xfrm>
            <a:off x="2806547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</a:t>
            </a:r>
          </a:p>
        </p:txBody>
      </p:sp>
      <p:sp>
        <p:nvSpPr>
          <p:cNvPr id="22" name="O"/>
          <p:cNvSpPr/>
          <p:nvPr/>
        </p:nvSpPr>
        <p:spPr>
          <a:xfrm>
            <a:off x="1906641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</a:p>
        </p:txBody>
      </p:sp>
      <p:sp>
        <p:nvSpPr>
          <p:cNvPr id="23" name="N"/>
          <p:cNvSpPr/>
          <p:nvPr/>
        </p:nvSpPr>
        <p:spPr>
          <a:xfrm>
            <a:off x="1014614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</a:p>
        </p:txBody>
      </p:sp>
      <p:sp>
        <p:nvSpPr>
          <p:cNvPr id="24" name="M"/>
          <p:cNvSpPr/>
          <p:nvPr/>
        </p:nvSpPr>
        <p:spPr>
          <a:xfrm>
            <a:off x="122486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</a:p>
        </p:txBody>
      </p:sp>
      <p:sp>
        <p:nvSpPr>
          <p:cNvPr id="25" name="L"/>
          <p:cNvSpPr/>
          <p:nvPr/>
        </p:nvSpPr>
        <p:spPr>
          <a:xfrm>
            <a:off x="2806547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</a:t>
            </a:r>
          </a:p>
        </p:txBody>
      </p:sp>
      <p:sp>
        <p:nvSpPr>
          <p:cNvPr id="26" name="K"/>
          <p:cNvSpPr/>
          <p:nvPr/>
        </p:nvSpPr>
        <p:spPr>
          <a:xfrm>
            <a:off x="1906641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</a:t>
            </a:r>
          </a:p>
        </p:txBody>
      </p:sp>
      <p:sp>
        <p:nvSpPr>
          <p:cNvPr id="27" name="J"/>
          <p:cNvSpPr/>
          <p:nvPr/>
        </p:nvSpPr>
        <p:spPr>
          <a:xfrm>
            <a:off x="1014614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J</a:t>
            </a:r>
          </a:p>
        </p:txBody>
      </p:sp>
      <p:sp>
        <p:nvSpPr>
          <p:cNvPr id="28" name="I"/>
          <p:cNvSpPr/>
          <p:nvPr/>
        </p:nvSpPr>
        <p:spPr>
          <a:xfrm>
            <a:off x="122486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</a:p>
        </p:txBody>
      </p:sp>
      <p:sp>
        <p:nvSpPr>
          <p:cNvPr id="29" name="H"/>
          <p:cNvSpPr/>
          <p:nvPr/>
        </p:nvSpPr>
        <p:spPr>
          <a:xfrm>
            <a:off x="2797906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</a:t>
            </a:r>
          </a:p>
        </p:txBody>
      </p:sp>
      <p:sp>
        <p:nvSpPr>
          <p:cNvPr id="30" name="G"/>
          <p:cNvSpPr/>
          <p:nvPr/>
        </p:nvSpPr>
        <p:spPr>
          <a:xfrm>
            <a:off x="1898000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</a:t>
            </a:r>
          </a:p>
        </p:txBody>
      </p:sp>
      <p:sp>
        <p:nvSpPr>
          <p:cNvPr id="31" name="F"/>
          <p:cNvSpPr/>
          <p:nvPr/>
        </p:nvSpPr>
        <p:spPr>
          <a:xfrm>
            <a:off x="1005973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</a:t>
            </a:r>
          </a:p>
        </p:txBody>
      </p:sp>
      <p:sp>
        <p:nvSpPr>
          <p:cNvPr id="32" name="E"/>
          <p:cNvSpPr/>
          <p:nvPr/>
        </p:nvSpPr>
        <p:spPr>
          <a:xfrm>
            <a:off x="113845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</a:p>
        </p:txBody>
      </p:sp>
      <p:sp>
        <p:nvSpPr>
          <p:cNvPr id="33" name="D"/>
          <p:cNvSpPr/>
          <p:nvPr/>
        </p:nvSpPr>
        <p:spPr>
          <a:xfrm>
            <a:off x="2797906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</a:p>
        </p:txBody>
      </p:sp>
      <p:sp>
        <p:nvSpPr>
          <p:cNvPr id="34" name="C"/>
          <p:cNvSpPr/>
          <p:nvPr/>
        </p:nvSpPr>
        <p:spPr>
          <a:xfrm>
            <a:off x="1898000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</a:p>
        </p:txBody>
      </p:sp>
      <p:sp>
        <p:nvSpPr>
          <p:cNvPr id="35" name="B"/>
          <p:cNvSpPr/>
          <p:nvPr/>
        </p:nvSpPr>
        <p:spPr>
          <a:xfrm>
            <a:off x="1005973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</a:t>
            </a:r>
          </a:p>
        </p:txBody>
      </p:sp>
      <p:sp>
        <p:nvSpPr>
          <p:cNvPr id="36" name="A"/>
          <p:cNvSpPr/>
          <p:nvPr/>
        </p:nvSpPr>
        <p:spPr>
          <a:xfrm>
            <a:off x="113845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</a:p>
        </p:txBody>
      </p:sp>
      <p:sp>
        <p:nvSpPr>
          <p:cNvPr id="37" name="Build Button"/>
          <p:cNvSpPr/>
          <p:nvPr/>
        </p:nvSpPr>
        <p:spPr>
          <a:xfrm>
            <a:off x="1921048" y="5910750"/>
            <a:ext cx="1668858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BUILD</a:t>
            </a:r>
          </a:p>
        </p:txBody>
      </p:sp>
      <p:pic>
        <p:nvPicPr>
          <p:cNvPr id="38" name="Spaceshi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024" y="2807739"/>
            <a:ext cx="3868561" cy="2439161"/>
          </a:xfrm>
          <a:prstGeom prst="rect">
            <a:avLst/>
          </a:prstGeom>
        </p:spPr>
      </p:pic>
      <p:pic>
        <p:nvPicPr>
          <p:cNvPr id="39" name="Engine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530" y="4657442"/>
            <a:ext cx="773713" cy="487439"/>
          </a:xfrm>
          <a:prstGeom prst="rect">
            <a:avLst/>
          </a:prstGeom>
        </p:spPr>
      </p:pic>
      <p:pic>
        <p:nvPicPr>
          <p:cNvPr id="40" name="Engine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108" y="4882035"/>
            <a:ext cx="773712" cy="366057"/>
          </a:xfrm>
          <a:prstGeom prst="rect">
            <a:avLst/>
          </a:prstGeom>
        </p:spPr>
      </p:pic>
      <p:pic>
        <p:nvPicPr>
          <p:cNvPr id="41" name="Engine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233" y="4695976"/>
            <a:ext cx="773712" cy="464227"/>
          </a:xfrm>
          <a:prstGeom prst="rect">
            <a:avLst/>
          </a:prstGeom>
        </p:spPr>
      </p:pic>
      <p:pic>
        <p:nvPicPr>
          <p:cNvPr id="42" name="Ship Center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421" y="3786112"/>
            <a:ext cx="3868561" cy="1177388"/>
          </a:xfrm>
          <a:prstGeom prst="rect">
            <a:avLst/>
          </a:prstGeom>
        </p:spPr>
      </p:pic>
      <p:pic>
        <p:nvPicPr>
          <p:cNvPr id="43" name="Dom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844" y="3185202"/>
            <a:ext cx="1934281" cy="1345030"/>
          </a:xfrm>
          <a:prstGeom prst="rect">
            <a:avLst/>
          </a:prstGeom>
        </p:spPr>
      </p:pic>
      <p:pic>
        <p:nvPicPr>
          <p:cNvPr id="44" name="Window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96" y="3882231"/>
            <a:ext cx="386856" cy="404990"/>
          </a:xfrm>
          <a:prstGeom prst="rect">
            <a:avLst/>
          </a:prstGeom>
        </p:spPr>
      </p:pic>
      <p:pic>
        <p:nvPicPr>
          <p:cNvPr id="45" name="Window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565" y="3916115"/>
            <a:ext cx="386856" cy="386856"/>
          </a:xfrm>
          <a:prstGeom prst="rect">
            <a:avLst/>
          </a:prstGeom>
        </p:spPr>
      </p:pic>
      <p:pic>
        <p:nvPicPr>
          <p:cNvPr id="46" name="Window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373" y="3866716"/>
            <a:ext cx="386856" cy="404990"/>
          </a:xfrm>
          <a:prstGeom prst="rect">
            <a:avLst/>
          </a:prstGeom>
        </p:spPr>
      </p:pic>
      <p:pic>
        <p:nvPicPr>
          <p:cNvPr id="47" name="Light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822" y="2807053"/>
            <a:ext cx="580284" cy="627762"/>
          </a:xfrm>
          <a:prstGeom prst="rect">
            <a:avLst/>
          </a:prstGeom>
        </p:spPr>
      </p:pic>
      <p:pic>
        <p:nvPicPr>
          <p:cNvPr id="48" name="Alie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138" y="3540968"/>
            <a:ext cx="1705932" cy="1705932"/>
          </a:xfrm>
          <a:prstGeom prst="rect">
            <a:avLst/>
          </a:prstGeom>
          <a:effectLst>
            <a:outerShdw blurRad="76200" dist="1143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3" name="STAR"/>
          <p:cNvGrpSpPr/>
          <p:nvPr/>
        </p:nvGrpSpPr>
        <p:grpSpPr>
          <a:xfrm>
            <a:off x="4021980" y="253949"/>
            <a:ext cx="2355749" cy="2227801"/>
            <a:chOff x="3909070" y="-87544"/>
            <a:chExt cx="2355749" cy="2227801"/>
          </a:xfrm>
        </p:grpSpPr>
        <p:pic>
          <p:nvPicPr>
            <p:cNvPr id="12290" name="star" descr="165,554 Cartoon Stars Stock Photos, Pictures &amp; Royalty-Free Images - iStock"/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9" t="12864" r="12591" b="16786"/>
            <a:stretch/>
          </p:blipFill>
          <p:spPr bwMode="auto">
            <a:xfrm>
              <a:off x="3909070" y="-87544"/>
              <a:ext cx="2355749" cy="2227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643553" y="743302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30</a:t>
              </a:r>
            </a:p>
          </p:txBody>
        </p:sp>
      </p:grpSp>
      <p:pic>
        <p:nvPicPr>
          <p:cNvPr id="52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10999125" y="-211407"/>
            <a:ext cx="1032318" cy="106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3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9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"/>
                            </p:stCondLst>
                            <p:childTnLst>
                              <p:par>
                                <p:cTn id="1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50"/>
                            </p:stCondLst>
                            <p:childTnLst>
                              <p:par>
                                <p:cTn id="2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6.25E-7 2.96296E-6 L -0.14128 -0.18866 " pathEditMode="relative" rAng="0" ptsTypes="AA">
                                      <p:cBhvr>
                                        <p:cTn id="30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0" y="-9444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3000"/>
                            </p:stCondLst>
                            <p:childTnLst>
                              <p:par>
                                <p:cTn id="3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128 -0.18866 L 0.4056 -0.71829 " pathEditMode="relative" rAng="0" ptsTypes="AA">
                                      <p:cBhvr>
                                        <p:cTn id="3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4" y="-26481"/>
                                    </p:animMotion>
                                  </p:childTnLst>
                                </p:cTn>
                              </p:par>
                              <p:par>
                                <p:cTn id="3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5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4000"/>
                            </p:stCondLst>
                            <p:childTnLst>
                              <p:par>
                                <p:cTn id="3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The Game Has Changed: Why We Need New Rules for Space Explo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383140"/>
            <a:ext cx="12192000" cy="296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3D Moon Surface Earth View Custom Wallpaper Mural for Home or Business –  beddingandbeyond.club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3"/>
          <a:stretch/>
        </p:blipFill>
        <p:spPr bwMode="auto">
          <a:xfrm>
            <a:off x="0" y="2386014"/>
            <a:ext cx="12192000" cy="448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quare 6"/>
          <p:cNvSpPr/>
          <p:nvPr/>
        </p:nvSpPr>
        <p:spPr>
          <a:xfrm>
            <a:off x="10391874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6" name="Square 5"/>
          <p:cNvSpPr/>
          <p:nvPr/>
        </p:nvSpPr>
        <p:spPr>
          <a:xfrm>
            <a:off x="9466783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" name="Square 4"/>
          <p:cNvSpPr/>
          <p:nvPr/>
        </p:nvSpPr>
        <p:spPr>
          <a:xfrm>
            <a:off x="8541692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8" name="Square 3"/>
          <p:cNvSpPr/>
          <p:nvPr/>
        </p:nvSpPr>
        <p:spPr>
          <a:xfrm>
            <a:off x="7616601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9" name="Square 2"/>
          <p:cNvSpPr/>
          <p:nvPr/>
        </p:nvSpPr>
        <p:spPr>
          <a:xfrm>
            <a:off x="6691510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10" name="Square 1"/>
          <p:cNvSpPr/>
          <p:nvPr/>
        </p:nvSpPr>
        <p:spPr>
          <a:xfrm>
            <a:off x="5766419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11" name="Z"/>
          <p:cNvSpPr/>
          <p:nvPr/>
        </p:nvSpPr>
        <p:spPr>
          <a:xfrm>
            <a:off x="1031158" y="5910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Z</a:t>
            </a:r>
          </a:p>
        </p:txBody>
      </p:sp>
      <p:sp>
        <p:nvSpPr>
          <p:cNvPr id="12" name="Y"/>
          <p:cNvSpPr/>
          <p:nvPr/>
        </p:nvSpPr>
        <p:spPr>
          <a:xfrm>
            <a:off x="139030" y="5910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</a:p>
        </p:txBody>
      </p:sp>
      <p:sp>
        <p:nvSpPr>
          <p:cNvPr id="13" name="X"/>
          <p:cNvSpPr/>
          <p:nvPr/>
        </p:nvSpPr>
        <p:spPr>
          <a:xfrm>
            <a:off x="2820954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X</a:t>
            </a:r>
          </a:p>
        </p:txBody>
      </p:sp>
      <p:sp>
        <p:nvSpPr>
          <p:cNvPr id="14" name="W"/>
          <p:cNvSpPr/>
          <p:nvPr/>
        </p:nvSpPr>
        <p:spPr>
          <a:xfrm>
            <a:off x="1921048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</a:t>
            </a:r>
          </a:p>
        </p:txBody>
      </p:sp>
      <p:sp>
        <p:nvSpPr>
          <p:cNvPr id="15" name="V"/>
          <p:cNvSpPr/>
          <p:nvPr/>
        </p:nvSpPr>
        <p:spPr>
          <a:xfrm>
            <a:off x="1029021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</a:t>
            </a:r>
          </a:p>
        </p:txBody>
      </p:sp>
      <p:sp>
        <p:nvSpPr>
          <p:cNvPr id="16" name="U"/>
          <p:cNvSpPr/>
          <p:nvPr/>
        </p:nvSpPr>
        <p:spPr>
          <a:xfrm>
            <a:off x="136893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</a:t>
            </a:r>
          </a:p>
        </p:txBody>
      </p:sp>
      <p:sp>
        <p:nvSpPr>
          <p:cNvPr id="17" name="T"/>
          <p:cNvSpPr/>
          <p:nvPr/>
        </p:nvSpPr>
        <p:spPr>
          <a:xfrm>
            <a:off x="2820954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</a:p>
        </p:txBody>
      </p:sp>
      <p:sp>
        <p:nvSpPr>
          <p:cNvPr id="18" name="S"/>
          <p:cNvSpPr/>
          <p:nvPr/>
        </p:nvSpPr>
        <p:spPr>
          <a:xfrm>
            <a:off x="1921048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</a:p>
        </p:txBody>
      </p:sp>
      <p:sp>
        <p:nvSpPr>
          <p:cNvPr id="19" name="R"/>
          <p:cNvSpPr/>
          <p:nvPr/>
        </p:nvSpPr>
        <p:spPr>
          <a:xfrm>
            <a:off x="1029021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</a:t>
            </a:r>
          </a:p>
        </p:txBody>
      </p:sp>
      <p:sp>
        <p:nvSpPr>
          <p:cNvPr id="20" name="Q"/>
          <p:cNvSpPr/>
          <p:nvPr/>
        </p:nvSpPr>
        <p:spPr>
          <a:xfrm>
            <a:off x="136893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Q</a:t>
            </a:r>
          </a:p>
        </p:txBody>
      </p:sp>
      <p:sp>
        <p:nvSpPr>
          <p:cNvPr id="21" name="P"/>
          <p:cNvSpPr/>
          <p:nvPr/>
        </p:nvSpPr>
        <p:spPr>
          <a:xfrm>
            <a:off x="2806547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</a:t>
            </a:r>
          </a:p>
        </p:txBody>
      </p:sp>
      <p:sp>
        <p:nvSpPr>
          <p:cNvPr id="22" name="O"/>
          <p:cNvSpPr/>
          <p:nvPr/>
        </p:nvSpPr>
        <p:spPr>
          <a:xfrm>
            <a:off x="1906641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</a:p>
        </p:txBody>
      </p:sp>
      <p:sp>
        <p:nvSpPr>
          <p:cNvPr id="23" name="N"/>
          <p:cNvSpPr/>
          <p:nvPr/>
        </p:nvSpPr>
        <p:spPr>
          <a:xfrm>
            <a:off x="1014614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</a:p>
        </p:txBody>
      </p:sp>
      <p:sp>
        <p:nvSpPr>
          <p:cNvPr id="24" name="M"/>
          <p:cNvSpPr/>
          <p:nvPr/>
        </p:nvSpPr>
        <p:spPr>
          <a:xfrm>
            <a:off x="122486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</a:p>
        </p:txBody>
      </p:sp>
      <p:sp>
        <p:nvSpPr>
          <p:cNvPr id="25" name="L"/>
          <p:cNvSpPr/>
          <p:nvPr/>
        </p:nvSpPr>
        <p:spPr>
          <a:xfrm>
            <a:off x="2806547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</a:t>
            </a:r>
          </a:p>
        </p:txBody>
      </p:sp>
      <p:sp>
        <p:nvSpPr>
          <p:cNvPr id="26" name="K"/>
          <p:cNvSpPr/>
          <p:nvPr/>
        </p:nvSpPr>
        <p:spPr>
          <a:xfrm>
            <a:off x="1906641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</a:t>
            </a:r>
          </a:p>
        </p:txBody>
      </p:sp>
      <p:sp>
        <p:nvSpPr>
          <p:cNvPr id="27" name="J"/>
          <p:cNvSpPr/>
          <p:nvPr/>
        </p:nvSpPr>
        <p:spPr>
          <a:xfrm>
            <a:off x="1014614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J</a:t>
            </a:r>
          </a:p>
        </p:txBody>
      </p:sp>
      <p:sp>
        <p:nvSpPr>
          <p:cNvPr id="28" name="I"/>
          <p:cNvSpPr/>
          <p:nvPr/>
        </p:nvSpPr>
        <p:spPr>
          <a:xfrm>
            <a:off x="122486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</a:p>
        </p:txBody>
      </p:sp>
      <p:sp>
        <p:nvSpPr>
          <p:cNvPr id="29" name="H"/>
          <p:cNvSpPr/>
          <p:nvPr/>
        </p:nvSpPr>
        <p:spPr>
          <a:xfrm>
            <a:off x="2797906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</a:t>
            </a:r>
          </a:p>
        </p:txBody>
      </p:sp>
      <p:sp>
        <p:nvSpPr>
          <p:cNvPr id="30" name="G"/>
          <p:cNvSpPr/>
          <p:nvPr/>
        </p:nvSpPr>
        <p:spPr>
          <a:xfrm>
            <a:off x="1898000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</a:t>
            </a:r>
          </a:p>
        </p:txBody>
      </p:sp>
      <p:sp>
        <p:nvSpPr>
          <p:cNvPr id="31" name="F"/>
          <p:cNvSpPr/>
          <p:nvPr/>
        </p:nvSpPr>
        <p:spPr>
          <a:xfrm>
            <a:off x="1005973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</a:t>
            </a:r>
          </a:p>
        </p:txBody>
      </p:sp>
      <p:sp>
        <p:nvSpPr>
          <p:cNvPr id="32" name="E"/>
          <p:cNvSpPr/>
          <p:nvPr/>
        </p:nvSpPr>
        <p:spPr>
          <a:xfrm>
            <a:off x="113845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</a:p>
        </p:txBody>
      </p:sp>
      <p:sp>
        <p:nvSpPr>
          <p:cNvPr id="33" name="D"/>
          <p:cNvSpPr/>
          <p:nvPr/>
        </p:nvSpPr>
        <p:spPr>
          <a:xfrm>
            <a:off x="2797906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</a:p>
        </p:txBody>
      </p:sp>
      <p:sp>
        <p:nvSpPr>
          <p:cNvPr id="34" name="C"/>
          <p:cNvSpPr/>
          <p:nvPr/>
        </p:nvSpPr>
        <p:spPr>
          <a:xfrm>
            <a:off x="1898000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</a:p>
        </p:txBody>
      </p:sp>
      <p:sp>
        <p:nvSpPr>
          <p:cNvPr id="35" name="B"/>
          <p:cNvSpPr/>
          <p:nvPr/>
        </p:nvSpPr>
        <p:spPr>
          <a:xfrm>
            <a:off x="1005973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</a:t>
            </a:r>
          </a:p>
        </p:txBody>
      </p:sp>
      <p:sp>
        <p:nvSpPr>
          <p:cNvPr id="36" name="A"/>
          <p:cNvSpPr/>
          <p:nvPr/>
        </p:nvSpPr>
        <p:spPr>
          <a:xfrm>
            <a:off x="113845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</a:p>
        </p:txBody>
      </p:sp>
      <p:sp>
        <p:nvSpPr>
          <p:cNvPr id="37" name="Build Button"/>
          <p:cNvSpPr/>
          <p:nvPr/>
        </p:nvSpPr>
        <p:spPr>
          <a:xfrm>
            <a:off x="1921048" y="5910750"/>
            <a:ext cx="1668858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BUILD</a:t>
            </a:r>
          </a:p>
        </p:txBody>
      </p:sp>
      <p:pic>
        <p:nvPicPr>
          <p:cNvPr id="38" name="Spaceshi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024" y="2807739"/>
            <a:ext cx="3868561" cy="2439161"/>
          </a:xfrm>
          <a:prstGeom prst="rect">
            <a:avLst/>
          </a:prstGeom>
        </p:spPr>
      </p:pic>
      <p:pic>
        <p:nvPicPr>
          <p:cNvPr id="39" name="Engine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530" y="4657442"/>
            <a:ext cx="773713" cy="487439"/>
          </a:xfrm>
          <a:prstGeom prst="rect">
            <a:avLst/>
          </a:prstGeom>
        </p:spPr>
      </p:pic>
      <p:pic>
        <p:nvPicPr>
          <p:cNvPr id="40" name="Engine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108" y="4882035"/>
            <a:ext cx="773712" cy="366057"/>
          </a:xfrm>
          <a:prstGeom prst="rect">
            <a:avLst/>
          </a:prstGeom>
        </p:spPr>
      </p:pic>
      <p:pic>
        <p:nvPicPr>
          <p:cNvPr id="41" name="Engine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233" y="4695976"/>
            <a:ext cx="773712" cy="464227"/>
          </a:xfrm>
          <a:prstGeom prst="rect">
            <a:avLst/>
          </a:prstGeom>
        </p:spPr>
      </p:pic>
      <p:pic>
        <p:nvPicPr>
          <p:cNvPr id="42" name="Ship Center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421" y="3786112"/>
            <a:ext cx="3868561" cy="1177388"/>
          </a:xfrm>
          <a:prstGeom prst="rect">
            <a:avLst/>
          </a:prstGeom>
        </p:spPr>
      </p:pic>
      <p:pic>
        <p:nvPicPr>
          <p:cNvPr id="43" name="Dom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844" y="3185202"/>
            <a:ext cx="1934281" cy="1345030"/>
          </a:xfrm>
          <a:prstGeom prst="rect">
            <a:avLst/>
          </a:prstGeom>
        </p:spPr>
      </p:pic>
      <p:pic>
        <p:nvPicPr>
          <p:cNvPr id="44" name="Window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96" y="3882231"/>
            <a:ext cx="386856" cy="404990"/>
          </a:xfrm>
          <a:prstGeom prst="rect">
            <a:avLst/>
          </a:prstGeom>
        </p:spPr>
      </p:pic>
      <p:pic>
        <p:nvPicPr>
          <p:cNvPr id="45" name="Window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565" y="3916115"/>
            <a:ext cx="386856" cy="386856"/>
          </a:xfrm>
          <a:prstGeom prst="rect">
            <a:avLst/>
          </a:prstGeom>
        </p:spPr>
      </p:pic>
      <p:pic>
        <p:nvPicPr>
          <p:cNvPr id="46" name="Window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373" y="3866716"/>
            <a:ext cx="386856" cy="404990"/>
          </a:xfrm>
          <a:prstGeom prst="rect">
            <a:avLst/>
          </a:prstGeom>
        </p:spPr>
      </p:pic>
      <p:pic>
        <p:nvPicPr>
          <p:cNvPr id="47" name="Light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822" y="2807053"/>
            <a:ext cx="580284" cy="627762"/>
          </a:xfrm>
          <a:prstGeom prst="rect">
            <a:avLst/>
          </a:prstGeom>
        </p:spPr>
      </p:pic>
      <p:pic>
        <p:nvPicPr>
          <p:cNvPr id="48" name="Alie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138" y="3540968"/>
            <a:ext cx="1705932" cy="1705932"/>
          </a:xfrm>
          <a:prstGeom prst="rect">
            <a:avLst/>
          </a:prstGeom>
          <a:effectLst>
            <a:outerShdw blurRad="76200" dist="1143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3" name="STAR"/>
          <p:cNvGrpSpPr/>
          <p:nvPr/>
        </p:nvGrpSpPr>
        <p:grpSpPr>
          <a:xfrm>
            <a:off x="4021980" y="253949"/>
            <a:ext cx="2355749" cy="2227801"/>
            <a:chOff x="3909070" y="-87544"/>
            <a:chExt cx="2355749" cy="2227801"/>
          </a:xfrm>
        </p:grpSpPr>
        <p:pic>
          <p:nvPicPr>
            <p:cNvPr id="12290" name="star" descr="165,554 Cartoon Stars Stock Photos, Pictures &amp; Royalty-Free Images - iStock"/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9" t="12864" r="12591" b="16786"/>
            <a:stretch/>
          </p:blipFill>
          <p:spPr bwMode="auto">
            <a:xfrm>
              <a:off x="3909070" y="-87544"/>
              <a:ext cx="2355749" cy="2227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643553" y="743302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40</a:t>
              </a:r>
            </a:p>
          </p:txBody>
        </p:sp>
      </p:grpSp>
      <p:pic>
        <p:nvPicPr>
          <p:cNvPr id="52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10999125" y="-211407"/>
            <a:ext cx="1032318" cy="106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61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9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5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50"/>
                            </p:stCondLst>
                            <p:childTnLst>
                              <p:par>
                                <p:cTn id="2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50"/>
                            </p:stCondLst>
                            <p:childTnLst>
                              <p:par>
                                <p:cTn id="2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6.25E-7 2.96296E-6 L -0.14128 -0.18866 " pathEditMode="relative" rAng="0" ptsTypes="AA">
                                      <p:cBhvr>
                                        <p:cTn id="30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0" y="-9444"/>
                                    </p:animMotion>
                                  </p:childTnLst>
                                </p:cTn>
                              </p:par>
                              <p:par>
                                <p:cTn id="310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3000"/>
                            </p:stCondLst>
                            <p:childTnLst>
                              <p:par>
                                <p:cTn id="3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128 -0.18866 L 0.4056 -0.71829 " pathEditMode="relative" rAng="0" ptsTypes="AA">
                                      <p:cBhvr>
                                        <p:cTn id="3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4" y="-26481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0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The Game Has Changed: Why We Need New Rules for Space Explo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383140"/>
            <a:ext cx="12192000" cy="296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3D Moon Surface Earth View Custom Wallpaper Mural for Home or Business –  beddingandbeyond.club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3"/>
          <a:stretch/>
        </p:blipFill>
        <p:spPr bwMode="auto">
          <a:xfrm>
            <a:off x="0" y="2416611"/>
            <a:ext cx="12192000" cy="448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quare 4"/>
          <p:cNvSpPr/>
          <p:nvPr/>
        </p:nvSpPr>
        <p:spPr>
          <a:xfrm>
            <a:off x="7328178" y="5539815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8" name="Square 3"/>
          <p:cNvSpPr/>
          <p:nvPr/>
        </p:nvSpPr>
        <p:spPr>
          <a:xfrm>
            <a:off x="6344719" y="5569449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9" name="Square 2"/>
          <p:cNvSpPr/>
          <p:nvPr/>
        </p:nvSpPr>
        <p:spPr>
          <a:xfrm>
            <a:off x="5361261" y="5569449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0" name="Square 1"/>
          <p:cNvSpPr/>
          <p:nvPr/>
        </p:nvSpPr>
        <p:spPr>
          <a:xfrm>
            <a:off x="4407853" y="5569449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Z"/>
          <p:cNvSpPr/>
          <p:nvPr/>
        </p:nvSpPr>
        <p:spPr>
          <a:xfrm>
            <a:off x="1031158" y="5910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Z</a:t>
            </a:r>
          </a:p>
        </p:txBody>
      </p:sp>
      <p:sp>
        <p:nvSpPr>
          <p:cNvPr id="12" name="Y"/>
          <p:cNvSpPr/>
          <p:nvPr/>
        </p:nvSpPr>
        <p:spPr>
          <a:xfrm>
            <a:off x="139030" y="5910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</a:p>
        </p:txBody>
      </p:sp>
      <p:sp>
        <p:nvSpPr>
          <p:cNvPr id="13" name="X"/>
          <p:cNvSpPr/>
          <p:nvPr/>
        </p:nvSpPr>
        <p:spPr>
          <a:xfrm>
            <a:off x="2820954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X</a:t>
            </a:r>
          </a:p>
        </p:txBody>
      </p:sp>
      <p:sp>
        <p:nvSpPr>
          <p:cNvPr id="14" name="W"/>
          <p:cNvSpPr/>
          <p:nvPr/>
        </p:nvSpPr>
        <p:spPr>
          <a:xfrm>
            <a:off x="1921048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</a:t>
            </a:r>
          </a:p>
        </p:txBody>
      </p:sp>
      <p:sp>
        <p:nvSpPr>
          <p:cNvPr id="15" name="V"/>
          <p:cNvSpPr/>
          <p:nvPr/>
        </p:nvSpPr>
        <p:spPr>
          <a:xfrm>
            <a:off x="1029021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</a:t>
            </a:r>
          </a:p>
        </p:txBody>
      </p:sp>
      <p:sp>
        <p:nvSpPr>
          <p:cNvPr id="16" name="U"/>
          <p:cNvSpPr/>
          <p:nvPr/>
        </p:nvSpPr>
        <p:spPr>
          <a:xfrm>
            <a:off x="136893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</a:t>
            </a:r>
          </a:p>
        </p:txBody>
      </p:sp>
      <p:sp>
        <p:nvSpPr>
          <p:cNvPr id="17" name="T"/>
          <p:cNvSpPr/>
          <p:nvPr/>
        </p:nvSpPr>
        <p:spPr>
          <a:xfrm>
            <a:off x="2820954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</a:p>
        </p:txBody>
      </p:sp>
      <p:sp>
        <p:nvSpPr>
          <p:cNvPr id="18" name="S"/>
          <p:cNvSpPr/>
          <p:nvPr/>
        </p:nvSpPr>
        <p:spPr>
          <a:xfrm>
            <a:off x="1921048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</a:p>
        </p:txBody>
      </p:sp>
      <p:sp>
        <p:nvSpPr>
          <p:cNvPr id="19" name="R"/>
          <p:cNvSpPr/>
          <p:nvPr/>
        </p:nvSpPr>
        <p:spPr>
          <a:xfrm>
            <a:off x="1029021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</a:t>
            </a:r>
          </a:p>
        </p:txBody>
      </p:sp>
      <p:sp>
        <p:nvSpPr>
          <p:cNvPr id="20" name="Q"/>
          <p:cNvSpPr/>
          <p:nvPr/>
        </p:nvSpPr>
        <p:spPr>
          <a:xfrm>
            <a:off x="136893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Q</a:t>
            </a:r>
          </a:p>
        </p:txBody>
      </p:sp>
      <p:sp>
        <p:nvSpPr>
          <p:cNvPr id="21" name="P"/>
          <p:cNvSpPr/>
          <p:nvPr/>
        </p:nvSpPr>
        <p:spPr>
          <a:xfrm>
            <a:off x="2806547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</a:t>
            </a:r>
          </a:p>
        </p:txBody>
      </p:sp>
      <p:sp>
        <p:nvSpPr>
          <p:cNvPr id="22" name="O"/>
          <p:cNvSpPr/>
          <p:nvPr/>
        </p:nvSpPr>
        <p:spPr>
          <a:xfrm>
            <a:off x="1906641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</a:p>
        </p:txBody>
      </p:sp>
      <p:sp>
        <p:nvSpPr>
          <p:cNvPr id="23" name="N"/>
          <p:cNvSpPr/>
          <p:nvPr/>
        </p:nvSpPr>
        <p:spPr>
          <a:xfrm>
            <a:off x="1014614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</a:p>
        </p:txBody>
      </p:sp>
      <p:sp>
        <p:nvSpPr>
          <p:cNvPr id="24" name="M"/>
          <p:cNvSpPr/>
          <p:nvPr/>
        </p:nvSpPr>
        <p:spPr>
          <a:xfrm>
            <a:off x="122486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</a:p>
        </p:txBody>
      </p:sp>
      <p:sp>
        <p:nvSpPr>
          <p:cNvPr id="25" name="L"/>
          <p:cNvSpPr/>
          <p:nvPr/>
        </p:nvSpPr>
        <p:spPr>
          <a:xfrm>
            <a:off x="2806547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</a:t>
            </a:r>
          </a:p>
        </p:txBody>
      </p:sp>
      <p:sp>
        <p:nvSpPr>
          <p:cNvPr id="26" name="K"/>
          <p:cNvSpPr/>
          <p:nvPr/>
        </p:nvSpPr>
        <p:spPr>
          <a:xfrm>
            <a:off x="1906641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</a:t>
            </a:r>
          </a:p>
        </p:txBody>
      </p:sp>
      <p:sp>
        <p:nvSpPr>
          <p:cNvPr id="27" name="J"/>
          <p:cNvSpPr/>
          <p:nvPr/>
        </p:nvSpPr>
        <p:spPr>
          <a:xfrm>
            <a:off x="1014614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J</a:t>
            </a:r>
          </a:p>
        </p:txBody>
      </p:sp>
      <p:sp>
        <p:nvSpPr>
          <p:cNvPr id="28" name="I"/>
          <p:cNvSpPr/>
          <p:nvPr/>
        </p:nvSpPr>
        <p:spPr>
          <a:xfrm>
            <a:off x="122486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</a:p>
        </p:txBody>
      </p:sp>
      <p:sp>
        <p:nvSpPr>
          <p:cNvPr id="29" name="H"/>
          <p:cNvSpPr/>
          <p:nvPr/>
        </p:nvSpPr>
        <p:spPr>
          <a:xfrm>
            <a:off x="2797906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</a:t>
            </a:r>
          </a:p>
        </p:txBody>
      </p:sp>
      <p:sp>
        <p:nvSpPr>
          <p:cNvPr id="30" name="G"/>
          <p:cNvSpPr/>
          <p:nvPr/>
        </p:nvSpPr>
        <p:spPr>
          <a:xfrm>
            <a:off x="1898000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</a:t>
            </a:r>
          </a:p>
        </p:txBody>
      </p:sp>
      <p:sp>
        <p:nvSpPr>
          <p:cNvPr id="31" name="F"/>
          <p:cNvSpPr/>
          <p:nvPr/>
        </p:nvSpPr>
        <p:spPr>
          <a:xfrm>
            <a:off x="1005973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</a:t>
            </a:r>
          </a:p>
        </p:txBody>
      </p:sp>
      <p:sp>
        <p:nvSpPr>
          <p:cNvPr id="32" name="E"/>
          <p:cNvSpPr/>
          <p:nvPr/>
        </p:nvSpPr>
        <p:spPr>
          <a:xfrm>
            <a:off x="113845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</a:p>
        </p:txBody>
      </p:sp>
      <p:sp>
        <p:nvSpPr>
          <p:cNvPr id="33" name="D"/>
          <p:cNvSpPr/>
          <p:nvPr/>
        </p:nvSpPr>
        <p:spPr>
          <a:xfrm>
            <a:off x="2797906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</a:p>
        </p:txBody>
      </p:sp>
      <p:sp>
        <p:nvSpPr>
          <p:cNvPr id="34" name="C"/>
          <p:cNvSpPr/>
          <p:nvPr/>
        </p:nvSpPr>
        <p:spPr>
          <a:xfrm>
            <a:off x="1898000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</a:p>
        </p:txBody>
      </p:sp>
      <p:sp>
        <p:nvSpPr>
          <p:cNvPr id="35" name="B"/>
          <p:cNvSpPr/>
          <p:nvPr/>
        </p:nvSpPr>
        <p:spPr>
          <a:xfrm>
            <a:off x="1005973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</a:t>
            </a:r>
          </a:p>
        </p:txBody>
      </p:sp>
      <p:sp>
        <p:nvSpPr>
          <p:cNvPr id="36" name="A"/>
          <p:cNvSpPr/>
          <p:nvPr/>
        </p:nvSpPr>
        <p:spPr>
          <a:xfrm>
            <a:off x="113845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</a:p>
        </p:txBody>
      </p:sp>
      <p:sp>
        <p:nvSpPr>
          <p:cNvPr id="37" name="Build Button"/>
          <p:cNvSpPr/>
          <p:nvPr/>
        </p:nvSpPr>
        <p:spPr>
          <a:xfrm>
            <a:off x="1921048" y="5910750"/>
            <a:ext cx="1668858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BUILD</a:t>
            </a:r>
          </a:p>
        </p:txBody>
      </p:sp>
      <p:pic>
        <p:nvPicPr>
          <p:cNvPr id="38" name="Spaceshi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024" y="2807739"/>
            <a:ext cx="3868561" cy="2439161"/>
          </a:xfrm>
          <a:prstGeom prst="rect">
            <a:avLst/>
          </a:prstGeom>
        </p:spPr>
      </p:pic>
      <p:pic>
        <p:nvPicPr>
          <p:cNvPr id="39" name="Engine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530" y="4657442"/>
            <a:ext cx="773713" cy="487439"/>
          </a:xfrm>
          <a:prstGeom prst="rect">
            <a:avLst/>
          </a:prstGeom>
        </p:spPr>
      </p:pic>
      <p:pic>
        <p:nvPicPr>
          <p:cNvPr id="40" name="Engine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108" y="4882035"/>
            <a:ext cx="773712" cy="366057"/>
          </a:xfrm>
          <a:prstGeom prst="rect">
            <a:avLst/>
          </a:prstGeom>
        </p:spPr>
      </p:pic>
      <p:pic>
        <p:nvPicPr>
          <p:cNvPr id="41" name="Engine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233" y="4695976"/>
            <a:ext cx="773712" cy="464227"/>
          </a:xfrm>
          <a:prstGeom prst="rect">
            <a:avLst/>
          </a:prstGeom>
        </p:spPr>
      </p:pic>
      <p:pic>
        <p:nvPicPr>
          <p:cNvPr id="42" name="Ship Center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421" y="3786112"/>
            <a:ext cx="3868561" cy="1177388"/>
          </a:xfrm>
          <a:prstGeom prst="rect">
            <a:avLst/>
          </a:prstGeom>
        </p:spPr>
      </p:pic>
      <p:pic>
        <p:nvPicPr>
          <p:cNvPr id="43" name="Dom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844" y="3185202"/>
            <a:ext cx="1934281" cy="1345030"/>
          </a:xfrm>
          <a:prstGeom prst="rect">
            <a:avLst/>
          </a:prstGeom>
        </p:spPr>
      </p:pic>
      <p:pic>
        <p:nvPicPr>
          <p:cNvPr id="44" name="Window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96" y="3882231"/>
            <a:ext cx="386856" cy="404990"/>
          </a:xfrm>
          <a:prstGeom prst="rect">
            <a:avLst/>
          </a:prstGeom>
        </p:spPr>
      </p:pic>
      <p:pic>
        <p:nvPicPr>
          <p:cNvPr id="45" name="Window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565" y="3916115"/>
            <a:ext cx="386856" cy="386856"/>
          </a:xfrm>
          <a:prstGeom prst="rect">
            <a:avLst/>
          </a:prstGeom>
        </p:spPr>
      </p:pic>
      <p:pic>
        <p:nvPicPr>
          <p:cNvPr id="46" name="Window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373" y="3866716"/>
            <a:ext cx="386856" cy="404990"/>
          </a:xfrm>
          <a:prstGeom prst="rect">
            <a:avLst/>
          </a:prstGeom>
        </p:spPr>
      </p:pic>
      <p:pic>
        <p:nvPicPr>
          <p:cNvPr id="47" name="Light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822" y="2807053"/>
            <a:ext cx="580284" cy="627762"/>
          </a:xfrm>
          <a:prstGeom prst="rect">
            <a:avLst/>
          </a:prstGeom>
        </p:spPr>
      </p:pic>
      <p:pic>
        <p:nvPicPr>
          <p:cNvPr id="48" name="Alie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259" y="3253280"/>
            <a:ext cx="1705932" cy="1705932"/>
          </a:xfrm>
          <a:prstGeom prst="rect">
            <a:avLst/>
          </a:prstGeom>
          <a:effectLst>
            <a:outerShdw blurRad="76200" dist="1143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3" name="STAR"/>
          <p:cNvGrpSpPr/>
          <p:nvPr/>
        </p:nvGrpSpPr>
        <p:grpSpPr>
          <a:xfrm>
            <a:off x="4021980" y="253949"/>
            <a:ext cx="2355749" cy="2227801"/>
            <a:chOff x="3909070" y="-87544"/>
            <a:chExt cx="2355749" cy="2227801"/>
          </a:xfrm>
        </p:grpSpPr>
        <p:pic>
          <p:nvPicPr>
            <p:cNvPr id="12290" name="star" descr="165,554 Cartoon Stars Stock Photos, Pictures &amp; Royalty-Free Images - iStock"/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9" t="12864" r="12591" b="16786"/>
            <a:stretch/>
          </p:blipFill>
          <p:spPr bwMode="auto">
            <a:xfrm>
              <a:off x="3909070" y="-87544"/>
              <a:ext cx="2355749" cy="2227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643553" y="743302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50</a:t>
              </a:r>
            </a:p>
          </p:txBody>
        </p:sp>
      </p:grpSp>
      <p:sp>
        <p:nvSpPr>
          <p:cNvPr id="54" name="Square 4"/>
          <p:cNvSpPr/>
          <p:nvPr/>
        </p:nvSpPr>
        <p:spPr>
          <a:xfrm>
            <a:off x="8329177" y="5526921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5" name="Square 4"/>
          <p:cNvSpPr/>
          <p:nvPr/>
        </p:nvSpPr>
        <p:spPr>
          <a:xfrm>
            <a:off x="9334993" y="5505273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56" name="Square 4"/>
          <p:cNvSpPr/>
          <p:nvPr/>
        </p:nvSpPr>
        <p:spPr>
          <a:xfrm>
            <a:off x="10347315" y="5487810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N</a:t>
            </a:r>
          </a:p>
        </p:txBody>
      </p:sp>
      <p:pic>
        <p:nvPicPr>
          <p:cNvPr id="57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10999125" y="-211407"/>
            <a:ext cx="1032318" cy="106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8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5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6.25E-7 2.96296E-6 L -0.14128 -0.18866 " pathEditMode="relative" rAng="0" ptsTypes="AA">
                                      <p:cBhvr>
                                        <p:cTn id="31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0" y="-9444"/>
                                    </p:animMotion>
                                  </p:childTnLst>
                                </p:cTn>
                              </p:par>
                              <p:par>
                                <p:cTn id="315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128 -0.18866 L 0.4056 -0.71829 " pathEditMode="relative" rAng="0" ptsTypes="AA">
                                      <p:cBhvr>
                                        <p:cTn id="3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4" y="-26481"/>
                                    </p:animMotion>
                                  </p:childTnLst>
                                </p:cTn>
                              </p:par>
                              <p:par>
                                <p:cTn id="3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5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4000"/>
                            </p:stCondLst>
                            <p:childTnLst>
                              <p:par>
                                <p:cTn id="3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The Game Has Changed: Why We Need New Rules for Space Explo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383140"/>
            <a:ext cx="12192000" cy="296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3D Moon Surface Earth View Custom Wallpaper Mural for Home or Business –  beddingandbeyond.club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3"/>
          <a:stretch/>
        </p:blipFill>
        <p:spPr bwMode="auto">
          <a:xfrm>
            <a:off x="0" y="2386014"/>
            <a:ext cx="12192000" cy="448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quare 5"/>
          <p:cNvSpPr/>
          <p:nvPr/>
        </p:nvSpPr>
        <p:spPr>
          <a:xfrm>
            <a:off x="9466783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7" name="Square 4"/>
          <p:cNvSpPr/>
          <p:nvPr/>
        </p:nvSpPr>
        <p:spPr>
          <a:xfrm>
            <a:off x="8541692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8" name="Square 3"/>
          <p:cNvSpPr/>
          <p:nvPr/>
        </p:nvSpPr>
        <p:spPr>
          <a:xfrm>
            <a:off x="7616601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9" name="Square 2"/>
          <p:cNvSpPr/>
          <p:nvPr/>
        </p:nvSpPr>
        <p:spPr>
          <a:xfrm>
            <a:off x="6691510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10" name="Square 1"/>
          <p:cNvSpPr/>
          <p:nvPr/>
        </p:nvSpPr>
        <p:spPr>
          <a:xfrm>
            <a:off x="5766419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11" name="Z"/>
          <p:cNvSpPr/>
          <p:nvPr/>
        </p:nvSpPr>
        <p:spPr>
          <a:xfrm>
            <a:off x="1031158" y="5910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Z</a:t>
            </a:r>
          </a:p>
        </p:txBody>
      </p:sp>
      <p:sp>
        <p:nvSpPr>
          <p:cNvPr id="12" name="Y"/>
          <p:cNvSpPr/>
          <p:nvPr/>
        </p:nvSpPr>
        <p:spPr>
          <a:xfrm>
            <a:off x="139030" y="5910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</a:p>
        </p:txBody>
      </p:sp>
      <p:sp>
        <p:nvSpPr>
          <p:cNvPr id="13" name="X"/>
          <p:cNvSpPr/>
          <p:nvPr/>
        </p:nvSpPr>
        <p:spPr>
          <a:xfrm>
            <a:off x="2820954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X</a:t>
            </a:r>
          </a:p>
        </p:txBody>
      </p:sp>
      <p:sp>
        <p:nvSpPr>
          <p:cNvPr id="14" name="W"/>
          <p:cNvSpPr/>
          <p:nvPr/>
        </p:nvSpPr>
        <p:spPr>
          <a:xfrm>
            <a:off x="1921048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</a:t>
            </a:r>
          </a:p>
        </p:txBody>
      </p:sp>
      <p:sp>
        <p:nvSpPr>
          <p:cNvPr id="15" name="V"/>
          <p:cNvSpPr/>
          <p:nvPr/>
        </p:nvSpPr>
        <p:spPr>
          <a:xfrm>
            <a:off x="1029021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</a:t>
            </a:r>
          </a:p>
        </p:txBody>
      </p:sp>
      <p:sp>
        <p:nvSpPr>
          <p:cNvPr id="16" name="U"/>
          <p:cNvSpPr/>
          <p:nvPr/>
        </p:nvSpPr>
        <p:spPr>
          <a:xfrm>
            <a:off x="136893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</a:t>
            </a:r>
          </a:p>
        </p:txBody>
      </p:sp>
      <p:sp>
        <p:nvSpPr>
          <p:cNvPr id="17" name="T"/>
          <p:cNvSpPr/>
          <p:nvPr/>
        </p:nvSpPr>
        <p:spPr>
          <a:xfrm>
            <a:off x="2820954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</a:p>
        </p:txBody>
      </p:sp>
      <p:sp>
        <p:nvSpPr>
          <p:cNvPr id="18" name="S"/>
          <p:cNvSpPr/>
          <p:nvPr/>
        </p:nvSpPr>
        <p:spPr>
          <a:xfrm>
            <a:off x="1921048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</a:p>
        </p:txBody>
      </p:sp>
      <p:sp>
        <p:nvSpPr>
          <p:cNvPr id="19" name="R"/>
          <p:cNvSpPr/>
          <p:nvPr/>
        </p:nvSpPr>
        <p:spPr>
          <a:xfrm>
            <a:off x="1029021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</a:t>
            </a:r>
          </a:p>
        </p:txBody>
      </p:sp>
      <p:sp>
        <p:nvSpPr>
          <p:cNvPr id="20" name="Q"/>
          <p:cNvSpPr/>
          <p:nvPr/>
        </p:nvSpPr>
        <p:spPr>
          <a:xfrm>
            <a:off x="136893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Q</a:t>
            </a:r>
          </a:p>
        </p:txBody>
      </p:sp>
      <p:sp>
        <p:nvSpPr>
          <p:cNvPr id="21" name="P"/>
          <p:cNvSpPr/>
          <p:nvPr/>
        </p:nvSpPr>
        <p:spPr>
          <a:xfrm>
            <a:off x="2806547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</a:t>
            </a:r>
          </a:p>
        </p:txBody>
      </p:sp>
      <p:sp>
        <p:nvSpPr>
          <p:cNvPr id="22" name="O"/>
          <p:cNvSpPr/>
          <p:nvPr/>
        </p:nvSpPr>
        <p:spPr>
          <a:xfrm>
            <a:off x="1906641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</a:p>
        </p:txBody>
      </p:sp>
      <p:sp>
        <p:nvSpPr>
          <p:cNvPr id="23" name="N"/>
          <p:cNvSpPr/>
          <p:nvPr/>
        </p:nvSpPr>
        <p:spPr>
          <a:xfrm>
            <a:off x="1014614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</a:p>
        </p:txBody>
      </p:sp>
      <p:sp>
        <p:nvSpPr>
          <p:cNvPr id="24" name="M"/>
          <p:cNvSpPr/>
          <p:nvPr/>
        </p:nvSpPr>
        <p:spPr>
          <a:xfrm>
            <a:off x="122486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</a:p>
        </p:txBody>
      </p:sp>
      <p:sp>
        <p:nvSpPr>
          <p:cNvPr id="25" name="L"/>
          <p:cNvSpPr/>
          <p:nvPr/>
        </p:nvSpPr>
        <p:spPr>
          <a:xfrm>
            <a:off x="2806547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</a:t>
            </a:r>
          </a:p>
        </p:txBody>
      </p:sp>
      <p:sp>
        <p:nvSpPr>
          <p:cNvPr id="26" name="K"/>
          <p:cNvSpPr/>
          <p:nvPr/>
        </p:nvSpPr>
        <p:spPr>
          <a:xfrm>
            <a:off x="1906641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</a:t>
            </a:r>
          </a:p>
        </p:txBody>
      </p:sp>
      <p:sp>
        <p:nvSpPr>
          <p:cNvPr id="27" name="J"/>
          <p:cNvSpPr/>
          <p:nvPr/>
        </p:nvSpPr>
        <p:spPr>
          <a:xfrm>
            <a:off x="1014614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J</a:t>
            </a:r>
          </a:p>
        </p:txBody>
      </p:sp>
      <p:sp>
        <p:nvSpPr>
          <p:cNvPr id="28" name="I"/>
          <p:cNvSpPr/>
          <p:nvPr/>
        </p:nvSpPr>
        <p:spPr>
          <a:xfrm>
            <a:off x="122486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</a:p>
        </p:txBody>
      </p:sp>
      <p:sp>
        <p:nvSpPr>
          <p:cNvPr id="29" name="H"/>
          <p:cNvSpPr/>
          <p:nvPr/>
        </p:nvSpPr>
        <p:spPr>
          <a:xfrm>
            <a:off x="2797906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</a:t>
            </a:r>
          </a:p>
        </p:txBody>
      </p:sp>
      <p:sp>
        <p:nvSpPr>
          <p:cNvPr id="30" name="G"/>
          <p:cNvSpPr/>
          <p:nvPr/>
        </p:nvSpPr>
        <p:spPr>
          <a:xfrm>
            <a:off x="1898000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</a:t>
            </a:r>
          </a:p>
        </p:txBody>
      </p:sp>
      <p:sp>
        <p:nvSpPr>
          <p:cNvPr id="31" name="F"/>
          <p:cNvSpPr/>
          <p:nvPr/>
        </p:nvSpPr>
        <p:spPr>
          <a:xfrm>
            <a:off x="1005973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</a:t>
            </a:r>
          </a:p>
        </p:txBody>
      </p:sp>
      <p:sp>
        <p:nvSpPr>
          <p:cNvPr id="32" name="E"/>
          <p:cNvSpPr/>
          <p:nvPr/>
        </p:nvSpPr>
        <p:spPr>
          <a:xfrm>
            <a:off x="113845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</a:p>
        </p:txBody>
      </p:sp>
      <p:sp>
        <p:nvSpPr>
          <p:cNvPr id="33" name="D"/>
          <p:cNvSpPr/>
          <p:nvPr/>
        </p:nvSpPr>
        <p:spPr>
          <a:xfrm>
            <a:off x="2797906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</a:p>
        </p:txBody>
      </p:sp>
      <p:sp>
        <p:nvSpPr>
          <p:cNvPr id="34" name="C"/>
          <p:cNvSpPr/>
          <p:nvPr/>
        </p:nvSpPr>
        <p:spPr>
          <a:xfrm>
            <a:off x="1898000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</a:p>
        </p:txBody>
      </p:sp>
      <p:sp>
        <p:nvSpPr>
          <p:cNvPr id="35" name="B"/>
          <p:cNvSpPr/>
          <p:nvPr/>
        </p:nvSpPr>
        <p:spPr>
          <a:xfrm>
            <a:off x="1005973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</a:t>
            </a:r>
          </a:p>
        </p:txBody>
      </p:sp>
      <p:sp>
        <p:nvSpPr>
          <p:cNvPr id="36" name="A"/>
          <p:cNvSpPr/>
          <p:nvPr/>
        </p:nvSpPr>
        <p:spPr>
          <a:xfrm>
            <a:off x="113845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</a:p>
        </p:txBody>
      </p:sp>
      <p:sp>
        <p:nvSpPr>
          <p:cNvPr id="37" name="Build Button"/>
          <p:cNvSpPr/>
          <p:nvPr/>
        </p:nvSpPr>
        <p:spPr>
          <a:xfrm>
            <a:off x="1921048" y="5910750"/>
            <a:ext cx="1668858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BUILD</a:t>
            </a:r>
          </a:p>
        </p:txBody>
      </p:sp>
      <p:pic>
        <p:nvPicPr>
          <p:cNvPr id="38" name="Spaceshi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024" y="2807739"/>
            <a:ext cx="3868561" cy="2439161"/>
          </a:xfrm>
          <a:prstGeom prst="rect">
            <a:avLst/>
          </a:prstGeom>
        </p:spPr>
      </p:pic>
      <p:pic>
        <p:nvPicPr>
          <p:cNvPr id="39" name="Engine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530" y="4657442"/>
            <a:ext cx="773713" cy="487439"/>
          </a:xfrm>
          <a:prstGeom prst="rect">
            <a:avLst/>
          </a:prstGeom>
        </p:spPr>
      </p:pic>
      <p:pic>
        <p:nvPicPr>
          <p:cNvPr id="40" name="Engine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108" y="4882035"/>
            <a:ext cx="773712" cy="366057"/>
          </a:xfrm>
          <a:prstGeom prst="rect">
            <a:avLst/>
          </a:prstGeom>
        </p:spPr>
      </p:pic>
      <p:pic>
        <p:nvPicPr>
          <p:cNvPr id="41" name="Engine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233" y="4695976"/>
            <a:ext cx="773712" cy="464227"/>
          </a:xfrm>
          <a:prstGeom prst="rect">
            <a:avLst/>
          </a:prstGeom>
        </p:spPr>
      </p:pic>
      <p:pic>
        <p:nvPicPr>
          <p:cNvPr id="42" name="Ship Center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421" y="3786112"/>
            <a:ext cx="3868561" cy="1177388"/>
          </a:xfrm>
          <a:prstGeom prst="rect">
            <a:avLst/>
          </a:prstGeom>
        </p:spPr>
      </p:pic>
      <p:pic>
        <p:nvPicPr>
          <p:cNvPr id="43" name="Dom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844" y="3185202"/>
            <a:ext cx="1934281" cy="1345030"/>
          </a:xfrm>
          <a:prstGeom prst="rect">
            <a:avLst/>
          </a:prstGeom>
        </p:spPr>
      </p:pic>
      <p:pic>
        <p:nvPicPr>
          <p:cNvPr id="44" name="Window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96" y="3882231"/>
            <a:ext cx="386856" cy="404990"/>
          </a:xfrm>
          <a:prstGeom prst="rect">
            <a:avLst/>
          </a:prstGeom>
        </p:spPr>
      </p:pic>
      <p:pic>
        <p:nvPicPr>
          <p:cNvPr id="45" name="Window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565" y="3916115"/>
            <a:ext cx="386856" cy="386856"/>
          </a:xfrm>
          <a:prstGeom prst="rect">
            <a:avLst/>
          </a:prstGeom>
        </p:spPr>
      </p:pic>
      <p:pic>
        <p:nvPicPr>
          <p:cNvPr id="46" name="Window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373" y="3866716"/>
            <a:ext cx="386856" cy="404990"/>
          </a:xfrm>
          <a:prstGeom prst="rect">
            <a:avLst/>
          </a:prstGeom>
        </p:spPr>
      </p:pic>
      <p:pic>
        <p:nvPicPr>
          <p:cNvPr id="47" name="Light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822" y="2807053"/>
            <a:ext cx="580284" cy="627762"/>
          </a:xfrm>
          <a:prstGeom prst="rect">
            <a:avLst/>
          </a:prstGeom>
        </p:spPr>
      </p:pic>
      <p:pic>
        <p:nvPicPr>
          <p:cNvPr id="48" name="Alie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138" y="3540968"/>
            <a:ext cx="1705932" cy="1705932"/>
          </a:xfrm>
          <a:prstGeom prst="rect">
            <a:avLst/>
          </a:prstGeom>
          <a:effectLst>
            <a:outerShdw blurRad="76200" dist="1143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3" name="STAR"/>
          <p:cNvGrpSpPr/>
          <p:nvPr/>
        </p:nvGrpSpPr>
        <p:grpSpPr>
          <a:xfrm>
            <a:off x="4021980" y="253949"/>
            <a:ext cx="2355749" cy="2227801"/>
            <a:chOff x="3909070" y="-87544"/>
            <a:chExt cx="2355749" cy="2227801"/>
          </a:xfrm>
        </p:grpSpPr>
        <p:pic>
          <p:nvPicPr>
            <p:cNvPr id="12290" name="star" descr="165,554 Cartoon Stars Stock Photos, Pictures &amp; Royalty-Free Images - iStock"/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9" t="12864" r="12591" b="16786"/>
            <a:stretch/>
          </p:blipFill>
          <p:spPr bwMode="auto">
            <a:xfrm>
              <a:off x="3909070" y="-87544"/>
              <a:ext cx="2355749" cy="2227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643553" y="743302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30</a:t>
              </a:r>
            </a:p>
          </p:txBody>
        </p:sp>
      </p:grpSp>
      <p:pic>
        <p:nvPicPr>
          <p:cNvPr id="51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10999125" y="-211407"/>
            <a:ext cx="1032318" cy="106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3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50"/>
                            </p:stCondLst>
                            <p:childTnLst>
                              <p:par>
                                <p:cTn id="1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6.25E-7 2.96296E-6 L -0.14128 -0.18866 " pathEditMode="relative" rAng="0" ptsTypes="AA">
                                      <p:cBhvr>
                                        <p:cTn id="30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0" y="-9444"/>
                                    </p:animMotion>
                                  </p:childTnLst>
                                </p:cTn>
                              </p:par>
                              <p:par>
                                <p:cTn id="306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3000"/>
                            </p:stCondLst>
                            <p:childTnLst>
                              <p:par>
                                <p:cTn id="3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128 -0.18866 L 0.4056 -0.71829 " pathEditMode="relative" rAng="0" ptsTypes="AA">
                                      <p:cBhvr>
                                        <p:cTn id="3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4" y="-26481"/>
                                    </p:animMotion>
                                  </p:childTnLst>
                                </p:cTn>
                              </p:par>
                              <p:par>
                                <p:cTn id="3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6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4000"/>
                            </p:stCondLst>
                            <p:childTnLst>
                              <p:par>
                                <p:cTn id="3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75" name="Isosceles Triangle 19">
            <a:extLst>
              <a:ext uri="{FF2B5EF4-FFF2-40B4-BE49-F238E27FC236}">
                <a16:creationId xmlns:a16="http://schemas.microsoft.com/office/drawing/2014/main" id="{70B89397-46A6-427B-9A2F-C2E9AF84FD2D}"/>
              </a:ext>
            </a:extLst>
          </p:cNvPr>
          <p:cNvSpPr/>
          <p:nvPr/>
        </p:nvSpPr>
        <p:spPr>
          <a:xfrm rot="5400000">
            <a:off x="5342558" y="-2056572"/>
            <a:ext cx="1396058" cy="12081165"/>
          </a:xfrm>
          <a:custGeom>
            <a:avLst/>
            <a:gdLst>
              <a:gd name="connsiteX0" fmla="*/ 0 w 566224"/>
              <a:gd name="connsiteY0" fmla="*/ 10747719 h 10747719"/>
              <a:gd name="connsiteX1" fmla="*/ 283112 w 566224"/>
              <a:gd name="connsiteY1" fmla="*/ 0 h 10747719"/>
              <a:gd name="connsiteX2" fmla="*/ 566224 w 566224"/>
              <a:gd name="connsiteY2" fmla="*/ 10747719 h 10747719"/>
              <a:gd name="connsiteX3" fmla="*/ 0 w 566224"/>
              <a:gd name="connsiteY3" fmla="*/ 10747719 h 10747719"/>
              <a:gd name="connsiteX0" fmla="*/ 865269 w 1431493"/>
              <a:gd name="connsiteY0" fmla="*/ 10747719 h 10747719"/>
              <a:gd name="connsiteX1" fmla="*/ 1148381 w 1431493"/>
              <a:gd name="connsiteY1" fmla="*/ 0 h 10747719"/>
              <a:gd name="connsiteX2" fmla="*/ 1431493 w 1431493"/>
              <a:gd name="connsiteY2" fmla="*/ 10747719 h 10747719"/>
              <a:gd name="connsiteX3" fmla="*/ 865269 w 1431493"/>
              <a:gd name="connsiteY3" fmla="*/ 10747719 h 10747719"/>
              <a:gd name="connsiteX0" fmla="*/ 865269 w 1431493"/>
              <a:gd name="connsiteY0" fmla="*/ 10747719 h 10747719"/>
              <a:gd name="connsiteX1" fmla="*/ 1148381 w 1431493"/>
              <a:gd name="connsiteY1" fmla="*/ 0 h 10747719"/>
              <a:gd name="connsiteX2" fmla="*/ 1431493 w 1431493"/>
              <a:gd name="connsiteY2" fmla="*/ 10747719 h 10747719"/>
              <a:gd name="connsiteX3" fmla="*/ 865269 w 1431493"/>
              <a:gd name="connsiteY3" fmla="*/ 10747719 h 10747719"/>
              <a:gd name="connsiteX0" fmla="*/ 865269 w 1637759"/>
              <a:gd name="connsiteY0" fmla="*/ 10747719 h 10747719"/>
              <a:gd name="connsiteX1" fmla="*/ 1148381 w 1637759"/>
              <a:gd name="connsiteY1" fmla="*/ 0 h 10747719"/>
              <a:gd name="connsiteX2" fmla="*/ 1431493 w 1637759"/>
              <a:gd name="connsiteY2" fmla="*/ 10747719 h 10747719"/>
              <a:gd name="connsiteX3" fmla="*/ 865269 w 1637759"/>
              <a:gd name="connsiteY3" fmla="*/ 10747719 h 10747719"/>
              <a:gd name="connsiteX0" fmla="*/ 623568 w 1396058"/>
              <a:gd name="connsiteY0" fmla="*/ 10747719 h 10747719"/>
              <a:gd name="connsiteX1" fmla="*/ 906680 w 1396058"/>
              <a:gd name="connsiteY1" fmla="*/ 0 h 10747719"/>
              <a:gd name="connsiteX2" fmla="*/ 1189792 w 1396058"/>
              <a:gd name="connsiteY2" fmla="*/ 10747719 h 10747719"/>
              <a:gd name="connsiteX3" fmla="*/ 623568 w 1396058"/>
              <a:gd name="connsiteY3" fmla="*/ 10747719 h 1074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6058" h="10747719">
                <a:moveTo>
                  <a:pt x="623568" y="10747719"/>
                </a:moveTo>
                <a:cubicBezTo>
                  <a:pt x="-1434415" y="7474635"/>
                  <a:pt x="2387891" y="3455963"/>
                  <a:pt x="906680" y="0"/>
                </a:cubicBezTo>
                <a:cubicBezTo>
                  <a:pt x="2632904" y="3230881"/>
                  <a:pt x="-930327" y="7727854"/>
                  <a:pt x="1189792" y="10747719"/>
                </a:cubicBezTo>
                <a:lnTo>
                  <a:pt x="623568" y="10747719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Isosceles Triangle 33">
            <a:extLst>
              <a:ext uri="{FF2B5EF4-FFF2-40B4-BE49-F238E27FC236}">
                <a16:creationId xmlns:a16="http://schemas.microsoft.com/office/drawing/2014/main" id="{07A16E74-ED86-4DBB-BD0A-0DCCE613B98C}"/>
              </a:ext>
            </a:extLst>
          </p:cNvPr>
          <p:cNvSpPr/>
          <p:nvPr/>
        </p:nvSpPr>
        <p:spPr>
          <a:xfrm rot="2476386">
            <a:off x="2785777" y="253715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Isosceles Triangle 33">
            <a:extLst>
              <a:ext uri="{FF2B5EF4-FFF2-40B4-BE49-F238E27FC236}">
                <a16:creationId xmlns:a16="http://schemas.microsoft.com/office/drawing/2014/main" id="{677DCB51-FA1E-4C3B-9715-29D64EABAD29}"/>
              </a:ext>
            </a:extLst>
          </p:cNvPr>
          <p:cNvSpPr/>
          <p:nvPr/>
        </p:nvSpPr>
        <p:spPr>
          <a:xfrm rot="19123614" flipV="1">
            <a:off x="1055332" y="3803959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Isosceles Triangle 33">
            <a:extLst>
              <a:ext uri="{FF2B5EF4-FFF2-40B4-BE49-F238E27FC236}">
                <a16:creationId xmlns:a16="http://schemas.microsoft.com/office/drawing/2014/main" id="{D3CCEFD5-2434-42EA-B2FB-09200A4D7FE7}"/>
              </a:ext>
            </a:extLst>
          </p:cNvPr>
          <p:cNvSpPr/>
          <p:nvPr/>
        </p:nvSpPr>
        <p:spPr>
          <a:xfrm rot="19123614" flipV="1">
            <a:off x="5238818" y="376031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Isosceles Triangle 33">
            <a:extLst>
              <a:ext uri="{FF2B5EF4-FFF2-40B4-BE49-F238E27FC236}">
                <a16:creationId xmlns:a16="http://schemas.microsoft.com/office/drawing/2014/main" id="{C2453799-03F2-47FC-BF5D-5ECDAEFA7BB5}"/>
              </a:ext>
            </a:extLst>
          </p:cNvPr>
          <p:cNvSpPr/>
          <p:nvPr/>
        </p:nvSpPr>
        <p:spPr>
          <a:xfrm rot="19123614" flipV="1">
            <a:off x="8580332" y="4419298"/>
            <a:ext cx="161239" cy="901465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Isosceles Triangle 33">
            <a:extLst>
              <a:ext uri="{FF2B5EF4-FFF2-40B4-BE49-F238E27FC236}">
                <a16:creationId xmlns:a16="http://schemas.microsoft.com/office/drawing/2014/main" id="{ECDC95A2-A9F9-4E84-AF20-DA99CBB56CAB}"/>
              </a:ext>
            </a:extLst>
          </p:cNvPr>
          <p:cNvSpPr/>
          <p:nvPr/>
        </p:nvSpPr>
        <p:spPr>
          <a:xfrm rot="2476386">
            <a:off x="4014223" y="263198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Isosceles Triangle 33">
            <a:extLst>
              <a:ext uri="{FF2B5EF4-FFF2-40B4-BE49-F238E27FC236}">
                <a16:creationId xmlns:a16="http://schemas.microsoft.com/office/drawing/2014/main" id="{A30C66E6-1A01-4F8A-AE1E-768A6217CFA0}"/>
              </a:ext>
            </a:extLst>
          </p:cNvPr>
          <p:cNvSpPr/>
          <p:nvPr/>
        </p:nvSpPr>
        <p:spPr>
          <a:xfrm rot="2476386">
            <a:off x="6988005" y="3250400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Isosceles Triangle 33">
            <a:extLst>
              <a:ext uri="{FF2B5EF4-FFF2-40B4-BE49-F238E27FC236}">
                <a16:creationId xmlns:a16="http://schemas.microsoft.com/office/drawing/2014/main" id="{3EE22C05-6FE8-4A9D-94D9-DC65C2E485D0}"/>
              </a:ext>
            </a:extLst>
          </p:cNvPr>
          <p:cNvSpPr/>
          <p:nvPr/>
        </p:nvSpPr>
        <p:spPr>
          <a:xfrm rot="2476386">
            <a:off x="8029522" y="3745337"/>
            <a:ext cx="257499" cy="783175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178DD59-758C-4C3C-A547-5CDEBD527D81}"/>
              </a:ext>
            </a:extLst>
          </p:cNvPr>
          <p:cNvGrpSpPr/>
          <p:nvPr/>
        </p:nvGrpSpPr>
        <p:grpSpPr>
          <a:xfrm rot="20836786">
            <a:off x="2476299" y="1708940"/>
            <a:ext cx="790278" cy="1257486"/>
            <a:chOff x="3644701" y="634423"/>
            <a:chExt cx="1014192" cy="1613777"/>
          </a:xfrm>
        </p:grpSpPr>
        <p:sp>
          <p:nvSpPr>
            <p:cNvPr id="94" name="Freeform: Shape 40">
              <a:extLst>
                <a:ext uri="{FF2B5EF4-FFF2-40B4-BE49-F238E27FC236}">
                  <a16:creationId xmlns:a16="http://schemas.microsoft.com/office/drawing/2014/main" id="{B05165D6-7FFB-41B2-B368-D9F24F69301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: Shape 43">
              <a:extLst>
                <a:ext uri="{FF2B5EF4-FFF2-40B4-BE49-F238E27FC236}">
                  <a16:creationId xmlns:a16="http://schemas.microsoft.com/office/drawing/2014/main" id="{164AA982-60DA-40A2-92EE-3942FBC6B98A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: Shape 46">
              <a:extLst>
                <a:ext uri="{FF2B5EF4-FFF2-40B4-BE49-F238E27FC236}">
                  <a16:creationId xmlns:a16="http://schemas.microsoft.com/office/drawing/2014/main" id="{40506C55-5BE8-47A4-B8BA-77FE50CBB709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D8EFC754-EE40-448C-AA35-84B69306D7E1}"/>
              </a:ext>
            </a:extLst>
          </p:cNvPr>
          <p:cNvGrpSpPr/>
          <p:nvPr/>
        </p:nvGrpSpPr>
        <p:grpSpPr>
          <a:xfrm rot="3026158">
            <a:off x="3206077" y="2041743"/>
            <a:ext cx="569781" cy="906632"/>
            <a:chOff x="3644701" y="634423"/>
            <a:chExt cx="1014192" cy="1613777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98" name="Freeform: Shape 49">
              <a:extLst>
                <a:ext uri="{FF2B5EF4-FFF2-40B4-BE49-F238E27FC236}">
                  <a16:creationId xmlns:a16="http://schemas.microsoft.com/office/drawing/2014/main" id="{6180EB02-2897-4325-BF39-784E4FC99EDC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: Shape 50">
              <a:extLst>
                <a:ext uri="{FF2B5EF4-FFF2-40B4-BE49-F238E27FC236}">
                  <a16:creationId xmlns:a16="http://schemas.microsoft.com/office/drawing/2014/main" id="{79346440-0C17-4D37-98EC-6C40049FF081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: Shape 51">
              <a:extLst>
                <a:ext uri="{FF2B5EF4-FFF2-40B4-BE49-F238E27FC236}">
                  <a16:creationId xmlns:a16="http://schemas.microsoft.com/office/drawing/2014/main" id="{607F6F44-0246-4A92-B6A0-B01F20EC068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E22F341-9A18-4D62-B016-64E4162EE63F}"/>
              </a:ext>
            </a:extLst>
          </p:cNvPr>
          <p:cNvGrpSpPr/>
          <p:nvPr/>
        </p:nvGrpSpPr>
        <p:grpSpPr>
          <a:xfrm rot="8952605">
            <a:off x="1163382" y="4237714"/>
            <a:ext cx="1150122" cy="1830068"/>
            <a:chOff x="3644701" y="634423"/>
            <a:chExt cx="1014192" cy="1613777"/>
          </a:xfrm>
        </p:grpSpPr>
        <p:sp>
          <p:nvSpPr>
            <p:cNvPr id="102" name="Freeform: Shape 53">
              <a:extLst>
                <a:ext uri="{FF2B5EF4-FFF2-40B4-BE49-F238E27FC236}">
                  <a16:creationId xmlns:a16="http://schemas.microsoft.com/office/drawing/2014/main" id="{95AD4355-21D3-4DAA-9ACD-6F242839896F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: Shape 54">
              <a:extLst>
                <a:ext uri="{FF2B5EF4-FFF2-40B4-BE49-F238E27FC236}">
                  <a16:creationId xmlns:a16="http://schemas.microsoft.com/office/drawing/2014/main" id="{8674F99E-89BB-44BE-A6BB-0579E7D1FB5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reeform: Shape 55">
              <a:extLst>
                <a:ext uri="{FF2B5EF4-FFF2-40B4-BE49-F238E27FC236}">
                  <a16:creationId xmlns:a16="http://schemas.microsoft.com/office/drawing/2014/main" id="{D0A4E016-B745-4278-9755-DC57B18028B0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E90CDFC2-42FA-454E-BD61-D727D8FD3654}"/>
              </a:ext>
            </a:extLst>
          </p:cNvPr>
          <p:cNvGrpSpPr/>
          <p:nvPr/>
        </p:nvGrpSpPr>
        <p:grpSpPr>
          <a:xfrm rot="1094539">
            <a:off x="4047426" y="1581174"/>
            <a:ext cx="1006421" cy="1601412"/>
            <a:chOff x="3644701" y="634423"/>
            <a:chExt cx="1014192" cy="1613777"/>
          </a:xfrm>
        </p:grpSpPr>
        <p:sp>
          <p:nvSpPr>
            <p:cNvPr id="106" name="Freeform: Shape 61">
              <a:extLst>
                <a:ext uri="{FF2B5EF4-FFF2-40B4-BE49-F238E27FC236}">
                  <a16:creationId xmlns:a16="http://schemas.microsoft.com/office/drawing/2014/main" id="{68B71CA1-ACD8-4151-8B44-B0DB0A96ABB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Freeform: Shape 62">
              <a:extLst>
                <a:ext uri="{FF2B5EF4-FFF2-40B4-BE49-F238E27FC236}">
                  <a16:creationId xmlns:a16="http://schemas.microsoft.com/office/drawing/2014/main" id="{23D65390-A0A7-4B31-AA4F-23221D6EEAF1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reeform: Shape 63">
              <a:extLst>
                <a:ext uri="{FF2B5EF4-FFF2-40B4-BE49-F238E27FC236}">
                  <a16:creationId xmlns:a16="http://schemas.microsoft.com/office/drawing/2014/main" id="{A32DE699-3F15-42FD-8A09-09F97F664C93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3E6A49EF-72E2-4FC7-B4C3-C8A5FA9BE976}"/>
              </a:ext>
            </a:extLst>
          </p:cNvPr>
          <p:cNvGrpSpPr/>
          <p:nvPr/>
        </p:nvGrpSpPr>
        <p:grpSpPr>
          <a:xfrm rot="8952605">
            <a:off x="5294762" y="4237657"/>
            <a:ext cx="1006421" cy="1601412"/>
            <a:chOff x="3644701" y="634423"/>
            <a:chExt cx="1014192" cy="1613777"/>
          </a:xfrm>
        </p:grpSpPr>
        <p:sp>
          <p:nvSpPr>
            <p:cNvPr id="114" name="Freeform: Shape 57">
              <a:extLst>
                <a:ext uri="{FF2B5EF4-FFF2-40B4-BE49-F238E27FC236}">
                  <a16:creationId xmlns:a16="http://schemas.microsoft.com/office/drawing/2014/main" id="{D9F15B48-14C5-43EE-9A80-C92E2403C2EC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Freeform: Shape 58">
              <a:extLst>
                <a:ext uri="{FF2B5EF4-FFF2-40B4-BE49-F238E27FC236}">
                  <a16:creationId xmlns:a16="http://schemas.microsoft.com/office/drawing/2014/main" id="{B3B288A4-C1A3-4341-BB92-B3C96260C7D0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Freeform: Shape 59">
              <a:extLst>
                <a:ext uri="{FF2B5EF4-FFF2-40B4-BE49-F238E27FC236}">
                  <a16:creationId xmlns:a16="http://schemas.microsoft.com/office/drawing/2014/main" id="{F22D3A53-9932-4485-A84E-C1A992BCB6C5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AD35ACF-21EF-4087-8B53-716152BB5BEE}"/>
              </a:ext>
            </a:extLst>
          </p:cNvPr>
          <p:cNvGrpSpPr/>
          <p:nvPr/>
        </p:nvGrpSpPr>
        <p:grpSpPr>
          <a:xfrm rot="1094539">
            <a:off x="7127241" y="2927279"/>
            <a:ext cx="535391" cy="851911"/>
            <a:chOff x="3644701" y="634423"/>
            <a:chExt cx="1014192" cy="1613777"/>
          </a:xfrm>
        </p:grpSpPr>
        <p:sp>
          <p:nvSpPr>
            <p:cNvPr id="124" name="Freeform: Shape 65">
              <a:extLst>
                <a:ext uri="{FF2B5EF4-FFF2-40B4-BE49-F238E27FC236}">
                  <a16:creationId xmlns:a16="http://schemas.microsoft.com/office/drawing/2014/main" id="{835D9D52-CD83-4D7C-B1F7-FB867FDE9F33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Freeform: Shape 66">
              <a:extLst>
                <a:ext uri="{FF2B5EF4-FFF2-40B4-BE49-F238E27FC236}">
                  <a16:creationId xmlns:a16="http://schemas.microsoft.com/office/drawing/2014/main" id="{0E3AD5B4-2647-425E-AEC5-62408940E93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: Shape 67">
              <a:extLst>
                <a:ext uri="{FF2B5EF4-FFF2-40B4-BE49-F238E27FC236}">
                  <a16:creationId xmlns:a16="http://schemas.microsoft.com/office/drawing/2014/main" id="{F3D85385-104D-4BD9-8D4D-6B624195C7A7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97093A71-6F90-44B2-B072-6121F19305B1}"/>
              </a:ext>
            </a:extLst>
          </p:cNvPr>
          <p:cNvGrpSpPr/>
          <p:nvPr/>
        </p:nvGrpSpPr>
        <p:grpSpPr>
          <a:xfrm rot="3765774">
            <a:off x="7418108" y="3032103"/>
            <a:ext cx="535391" cy="851911"/>
            <a:chOff x="3644701" y="634423"/>
            <a:chExt cx="1014192" cy="1613777"/>
          </a:xfrm>
        </p:grpSpPr>
        <p:sp>
          <p:nvSpPr>
            <p:cNvPr id="133" name="Freeform: Shape 69">
              <a:extLst>
                <a:ext uri="{FF2B5EF4-FFF2-40B4-BE49-F238E27FC236}">
                  <a16:creationId xmlns:a16="http://schemas.microsoft.com/office/drawing/2014/main" id="{B6590134-FB6E-4E11-AF3D-81F7B35D3EF2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Freeform: Shape 70">
              <a:extLst>
                <a:ext uri="{FF2B5EF4-FFF2-40B4-BE49-F238E27FC236}">
                  <a16:creationId xmlns:a16="http://schemas.microsoft.com/office/drawing/2014/main" id="{674ADB20-1D26-4C5C-A88C-04034D27B1BF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Freeform: Shape 71">
              <a:extLst>
                <a:ext uri="{FF2B5EF4-FFF2-40B4-BE49-F238E27FC236}">
                  <a16:creationId xmlns:a16="http://schemas.microsoft.com/office/drawing/2014/main" id="{67AC9C68-DDB1-4719-9BA4-E69DDE98A41C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C4071962-D040-4341-91E6-160C3C64E45C}"/>
              </a:ext>
            </a:extLst>
          </p:cNvPr>
          <p:cNvGrpSpPr/>
          <p:nvPr/>
        </p:nvGrpSpPr>
        <p:grpSpPr>
          <a:xfrm rot="8659024">
            <a:off x="8797271" y="4814889"/>
            <a:ext cx="535391" cy="851911"/>
            <a:chOff x="3644701" y="634423"/>
            <a:chExt cx="1014192" cy="1613777"/>
          </a:xfrm>
        </p:grpSpPr>
        <p:sp>
          <p:nvSpPr>
            <p:cNvPr id="146" name="Freeform: Shape 73">
              <a:extLst>
                <a:ext uri="{FF2B5EF4-FFF2-40B4-BE49-F238E27FC236}">
                  <a16:creationId xmlns:a16="http://schemas.microsoft.com/office/drawing/2014/main" id="{8517F02B-0366-4C0F-ADDD-7083F850386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Freeform: Shape 74">
              <a:extLst>
                <a:ext uri="{FF2B5EF4-FFF2-40B4-BE49-F238E27FC236}">
                  <a16:creationId xmlns:a16="http://schemas.microsoft.com/office/drawing/2014/main" id="{1B131CC3-65A8-49A2-A46B-942083AFE79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Freeform: Shape 75">
              <a:extLst>
                <a:ext uri="{FF2B5EF4-FFF2-40B4-BE49-F238E27FC236}">
                  <a16:creationId xmlns:a16="http://schemas.microsoft.com/office/drawing/2014/main" id="{2C915197-3E09-4B9B-AFDE-48AB79B983E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D0F41939-4C02-4534-BD78-6E08EEE34CA5}"/>
              </a:ext>
            </a:extLst>
          </p:cNvPr>
          <p:cNvGrpSpPr/>
          <p:nvPr/>
        </p:nvGrpSpPr>
        <p:grpSpPr>
          <a:xfrm rot="2793101">
            <a:off x="8219067" y="3028168"/>
            <a:ext cx="760005" cy="1209315"/>
            <a:chOff x="3644701" y="634423"/>
            <a:chExt cx="1014192" cy="1613777"/>
          </a:xfrm>
        </p:grpSpPr>
        <p:sp>
          <p:nvSpPr>
            <p:cNvPr id="150" name="Freeform: Shape 77">
              <a:extLst>
                <a:ext uri="{FF2B5EF4-FFF2-40B4-BE49-F238E27FC236}">
                  <a16:creationId xmlns:a16="http://schemas.microsoft.com/office/drawing/2014/main" id="{28878622-72E6-4C9A-8B1A-C40CF8A0C026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Freeform: Shape 78">
              <a:extLst>
                <a:ext uri="{FF2B5EF4-FFF2-40B4-BE49-F238E27FC236}">
                  <a16:creationId xmlns:a16="http://schemas.microsoft.com/office/drawing/2014/main" id="{C4087BE3-A08B-4A54-95F8-43B24EC79C9F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Freeform: Shape 79">
              <a:extLst>
                <a:ext uri="{FF2B5EF4-FFF2-40B4-BE49-F238E27FC236}">
                  <a16:creationId xmlns:a16="http://schemas.microsoft.com/office/drawing/2014/main" id="{55F5FF81-F82A-4842-A24F-BD73F42AEA1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286497B8-5E31-4761-92E6-9788CC95C027}"/>
              </a:ext>
            </a:extLst>
          </p:cNvPr>
          <p:cNvGrpSpPr/>
          <p:nvPr/>
        </p:nvGrpSpPr>
        <p:grpSpPr>
          <a:xfrm rot="3765774">
            <a:off x="11556580" y="3525150"/>
            <a:ext cx="535391" cy="851911"/>
            <a:chOff x="3644701" y="634423"/>
            <a:chExt cx="1014192" cy="1613777"/>
          </a:xfrm>
        </p:grpSpPr>
        <p:sp>
          <p:nvSpPr>
            <p:cNvPr id="154" name="Freeform: Shape 81">
              <a:extLst>
                <a:ext uri="{FF2B5EF4-FFF2-40B4-BE49-F238E27FC236}">
                  <a16:creationId xmlns:a16="http://schemas.microsoft.com/office/drawing/2014/main" id="{4D763CBC-A30A-46A5-9DD9-FBD63F5F9B64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Freeform: Shape 82">
              <a:extLst>
                <a:ext uri="{FF2B5EF4-FFF2-40B4-BE49-F238E27FC236}">
                  <a16:creationId xmlns:a16="http://schemas.microsoft.com/office/drawing/2014/main" id="{6E02BA31-9F3D-4509-B404-2C68A3B5FC38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reeform: Shape 83">
              <a:extLst>
                <a:ext uri="{FF2B5EF4-FFF2-40B4-BE49-F238E27FC236}">
                  <a16:creationId xmlns:a16="http://schemas.microsoft.com/office/drawing/2014/main" id="{17FB1619-82AA-4F4A-BBDE-5A0468FCDCC3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BA740604-9438-4670-BEEB-65366DD45EFF}"/>
              </a:ext>
            </a:extLst>
          </p:cNvPr>
          <p:cNvGrpSpPr/>
          <p:nvPr/>
        </p:nvGrpSpPr>
        <p:grpSpPr>
          <a:xfrm rot="6992625">
            <a:off x="11662420" y="4228575"/>
            <a:ext cx="535391" cy="851911"/>
            <a:chOff x="3644701" y="634423"/>
            <a:chExt cx="1014192" cy="1613777"/>
          </a:xfrm>
        </p:grpSpPr>
        <p:sp>
          <p:nvSpPr>
            <p:cNvPr id="158" name="Freeform: Shape 85">
              <a:extLst>
                <a:ext uri="{FF2B5EF4-FFF2-40B4-BE49-F238E27FC236}">
                  <a16:creationId xmlns:a16="http://schemas.microsoft.com/office/drawing/2014/main" id="{ACC00A01-8D29-4B75-B20F-45F6693306E0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: Shape 86">
              <a:extLst>
                <a:ext uri="{FF2B5EF4-FFF2-40B4-BE49-F238E27FC236}">
                  <a16:creationId xmlns:a16="http://schemas.microsoft.com/office/drawing/2014/main" id="{A606614C-9656-416C-AC5E-80895D5BB654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Freeform: Shape 87">
              <a:extLst>
                <a:ext uri="{FF2B5EF4-FFF2-40B4-BE49-F238E27FC236}">
                  <a16:creationId xmlns:a16="http://schemas.microsoft.com/office/drawing/2014/main" id="{488C8CED-C2F6-4A71-BE22-CB261622EA40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53FD2D98-0946-418C-A5F4-70FF2CF5CCA9}"/>
              </a:ext>
            </a:extLst>
          </p:cNvPr>
          <p:cNvGrpSpPr/>
          <p:nvPr/>
        </p:nvGrpSpPr>
        <p:grpSpPr>
          <a:xfrm>
            <a:off x="44652" y="1311505"/>
            <a:ext cx="2730869" cy="2696846"/>
            <a:chOff x="591881" y="2200513"/>
            <a:chExt cx="1322575" cy="1717754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6DE366DF-5660-4263-ABDF-0FD3408DB1A9}"/>
                </a:ext>
              </a:extLst>
            </p:cNvPr>
            <p:cNvGrpSpPr/>
            <p:nvPr/>
          </p:nvGrpSpPr>
          <p:grpSpPr>
            <a:xfrm>
              <a:off x="591881" y="2200513"/>
              <a:ext cx="1322575" cy="1717754"/>
              <a:chOff x="10471522" y="258882"/>
              <a:chExt cx="1513241" cy="1965390"/>
            </a:xfrm>
          </p:grpSpPr>
          <p:sp>
            <p:nvSpPr>
              <p:cNvPr id="165" name="Freeform: Shape 17">
                <a:hlinkClick r:id="rId28" action="ppaction://hlinksldjump"/>
                <a:extLst>
                  <a:ext uri="{FF2B5EF4-FFF2-40B4-BE49-F238E27FC236}">
                    <a16:creationId xmlns:a16="http://schemas.microsoft.com/office/drawing/2014/main" id="{8FC8AE42-9775-4B0D-91B1-570B7690524B}"/>
                  </a:ext>
                </a:extLst>
              </p:cNvPr>
              <p:cNvSpPr/>
              <p:nvPr/>
            </p:nvSpPr>
            <p:spPr>
              <a:xfrm rot="9000000">
                <a:off x="10471522" y="258882"/>
                <a:ext cx="1513241" cy="1965390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25A77B9E-5207-46CD-ABF3-207A3C2AE839}"/>
                  </a:ext>
                </a:extLst>
              </p:cNvPr>
              <p:cNvSpPr/>
              <p:nvPr/>
            </p:nvSpPr>
            <p:spPr>
              <a:xfrm>
                <a:off x="10633473" y="601208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720829" y="2691909"/>
              <a:ext cx="1126823" cy="646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arm-up </a:t>
              </a:r>
            </a:p>
            <a:p>
              <a:pPr lvl="0" algn="ctr"/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review</a:t>
              </a: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92C50C7F-2E44-4115-BADB-4043B248EA04}"/>
              </a:ext>
            </a:extLst>
          </p:cNvPr>
          <p:cNvGrpSpPr/>
          <p:nvPr/>
        </p:nvGrpSpPr>
        <p:grpSpPr>
          <a:xfrm>
            <a:off x="2212151" y="3381645"/>
            <a:ext cx="2968457" cy="2808114"/>
            <a:chOff x="2390664" y="2922047"/>
            <a:chExt cx="1319474" cy="1826844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215C53DC-9578-4044-809A-0198C271D67E}"/>
                </a:ext>
              </a:extLst>
            </p:cNvPr>
            <p:cNvGrpSpPr/>
            <p:nvPr/>
          </p:nvGrpSpPr>
          <p:grpSpPr>
            <a:xfrm>
              <a:off x="2390664" y="2922047"/>
              <a:ext cx="1274826" cy="1826844"/>
              <a:chOff x="10352114" y="-116617"/>
              <a:chExt cx="1458608" cy="2090206"/>
            </a:xfrm>
          </p:grpSpPr>
          <p:sp>
            <p:nvSpPr>
              <p:cNvPr id="171" name="Freeform: Shape 22">
                <a:hlinkClick r:id="rId29" action="ppaction://hlinksldjump"/>
                <a:extLst>
                  <a:ext uri="{FF2B5EF4-FFF2-40B4-BE49-F238E27FC236}">
                    <a16:creationId xmlns:a16="http://schemas.microsoft.com/office/drawing/2014/main" id="{57BDE34A-ECF9-4293-A301-922471D3E1F1}"/>
                  </a:ext>
                </a:extLst>
              </p:cNvPr>
              <p:cNvSpPr/>
              <p:nvPr/>
            </p:nvSpPr>
            <p:spPr>
              <a:xfrm rot="9000000">
                <a:off x="10352114" y="-116617"/>
                <a:ext cx="1458608" cy="2090206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6CA1427A-4BB0-4B7F-ADAB-3C337CA9C50D}"/>
                  </a:ext>
                </a:extLst>
              </p:cNvPr>
              <p:cNvSpPr/>
              <p:nvPr/>
            </p:nvSpPr>
            <p:spPr>
              <a:xfrm>
                <a:off x="10493935" y="265249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6F0EB021-6CEB-4632-B0EF-1D86389DB683}"/>
                </a:ext>
              </a:extLst>
            </p:cNvPr>
            <p:cNvSpPr txBox="1"/>
            <p:nvPr/>
          </p:nvSpPr>
          <p:spPr>
            <a:xfrm>
              <a:off x="2431276" y="3555296"/>
              <a:ext cx="1278862" cy="360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Do the puzzle.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41433903-5507-4840-B84E-C5A39FF1CA4E}"/>
              </a:ext>
            </a:extLst>
          </p:cNvPr>
          <p:cNvGrpSpPr/>
          <p:nvPr/>
        </p:nvGrpSpPr>
        <p:grpSpPr>
          <a:xfrm>
            <a:off x="4381564" y="1242283"/>
            <a:ext cx="2922536" cy="2720321"/>
            <a:chOff x="4306165" y="2185672"/>
            <a:chExt cx="1455005" cy="2029319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B3A22B67-AC04-4960-8C07-8ECA2C53D44D}"/>
                </a:ext>
              </a:extLst>
            </p:cNvPr>
            <p:cNvGrpSpPr/>
            <p:nvPr/>
          </p:nvGrpSpPr>
          <p:grpSpPr>
            <a:xfrm>
              <a:off x="4306165" y="2185672"/>
              <a:ext cx="1455005" cy="2029319"/>
              <a:chOff x="10210112" y="-123083"/>
              <a:chExt cx="1664763" cy="2321871"/>
            </a:xfrm>
          </p:grpSpPr>
          <p:sp>
            <p:nvSpPr>
              <p:cNvPr id="177" name="Freeform: Shape 25">
                <a:hlinkClick r:id="rId30" action="ppaction://hlinksldjump"/>
                <a:extLst>
                  <a:ext uri="{FF2B5EF4-FFF2-40B4-BE49-F238E27FC236}">
                    <a16:creationId xmlns:a16="http://schemas.microsoft.com/office/drawing/2014/main" id="{A210ECB8-19BA-4550-BCBC-C810C26B41CF}"/>
                  </a:ext>
                </a:extLst>
              </p:cNvPr>
              <p:cNvSpPr/>
              <p:nvPr/>
            </p:nvSpPr>
            <p:spPr>
              <a:xfrm rot="9000000">
                <a:off x="10210112" y="-123083"/>
                <a:ext cx="1664763" cy="2321871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1F564DF5-D1F7-4058-97F4-1526D4B67C5A}"/>
                  </a:ext>
                </a:extLst>
              </p:cNvPr>
              <p:cNvSpPr/>
              <p:nvPr/>
            </p:nvSpPr>
            <p:spPr>
              <a:xfrm>
                <a:off x="10443846" y="473167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511E3D9A-8073-40B7-A099-AAF5C486E07B}"/>
                </a:ext>
              </a:extLst>
            </p:cNvPr>
            <p:cNvSpPr txBox="1"/>
            <p:nvPr/>
          </p:nvSpPr>
          <p:spPr>
            <a:xfrm>
              <a:off x="4507488" y="2961070"/>
              <a:ext cx="1126823" cy="413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Quiz time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3E48D4B2-8CC1-488A-A0DA-18C78D309A30}"/>
              </a:ext>
            </a:extLst>
          </p:cNvPr>
          <p:cNvGrpSpPr/>
          <p:nvPr/>
        </p:nvGrpSpPr>
        <p:grpSpPr>
          <a:xfrm>
            <a:off x="5199406" y="3837723"/>
            <a:ext cx="3583396" cy="2855747"/>
            <a:chOff x="5861010" y="3427964"/>
            <a:chExt cx="1653746" cy="2053678"/>
          </a:xfrm>
        </p:grpSpPr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9112960C-16BB-4D3C-BF92-F4A7757EFAC9}"/>
                </a:ext>
              </a:extLst>
            </p:cNvPr>
            <p:cNvGrpSpPr/>
            <p:nvPr/>
          </p:nvGrpSpPr>
          <p:grpSpPr>
            <a:xfrm>
              <a:off x="5861010" y="3427964"/>
              <a:ext cx="1653746" cy="2053678"/>
              <a:chOff x="10196537" y="-262072"/>
              <a:chExt cx="1892154" cy="2349741"/>
            </a:xfrm>
          </p:grpSpPr>
          <p:sp>
            <p:nvSpPr>
              <p:cNvPr id="183" name="Freeform: Shape 28">
                <a:hlinkClick r:id="rId31" action="ppaction://hlinksldjump"/>
                <a:extLst>
                  <a:ext uri="{FF2B5EF4-FFF2-40B4-BE49-F238E27FC236}">
                    <a16:creationId xmlns:a16="http://schemas.microsoft.com/office/drawing/2014/main" id="{9026DF13-7A4F-4010-966C-0A65F08FD954}"/>
                  </a:ext>
                </a:extLst>
              </p:cNvPr>
              <p:cNvSpPr/>
              <p:nvPr/>
            </p:nvSpPr>
            <p:spPr>
              <a:xfrm rot="9000000">
                <a:off x="10196537" y="-262072"/>
                <a:ext cx="1892154" cy="2349741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AAB24A7B-6F95-4F69-8557-B1EF6DB37FCA}"/>
                  </a:ext>
                </a:extLst>
              </p:cNvPr>
              <p:cNvSpPr/>
              <p:nvPr/>
            </p:nvSpPr>
            <p:spPr>
              <a:xfrm rot="20313329">
                <a:off x="10493912" y="240136"/>
                <a:ext cx="1220372" cy="137940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49734463-D443-40C0-97D3-8CDFAE3897E4}"/>
                </a:ext>
              </a:extLst>
            </p:cNvPr>
            <p:cNvSpPr txBox="1"/>
            <p:nvPr/>
          </p:nvSpPr>
          <p:spPr>
            <a:xfrm>
              <a:off x="6074657" y="4012163"/>
              <a:ext cx="1126823" cy="730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Circle the healthy foods.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9EA09405-676E-42E2-A778-37483AE236C0}"/>
              </a:ext>
            </a:extLst>
          </p:cNvPr>
          <p:cNvGrpSpPr/>
          <p:nvPr/>
        </p:nvGrpSpPr>
        <p:grpSpPr>
          <a:xfrm>
            <a:off x="8761874" y="2313838"/>
            <a:ext cx="3001262" cy="2814400"/>
            <a:chOff x="8213952" y="3207922"/>
            <a:chExt cx="1536899" cy="1819357"/>
          </a:xfrm>
        </p:grpSpPr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3BDB6D21-5506-4223-A1AB-59FF13838808}"/>
                </a:ext>
              </a:extLst>
            </p:cNvPr>
            <p:cNvGrpSpPr/>
            <p:nvPr/>
          </p:nvGrpSpPr>
          <p:grpSpPr>
            <a:xfrm>
              <a:off x="8213952" y="3207922"/>
              <a:ext cx="1536899" cy="1819357"/>
              <a:chOff x="10217533" y="-46705"/>
              <a:chExt cx="1758462" cy="2081639"/>
            </a:xfrm>
          </p:grpSpPr>
          <p:sp>
            <p:nvSpPr>
              <p:cNvPr id="189" name="Freeform: Shape 31">
                <a:hlinkClick r:id="rId32" action="ppaction://hlinksldjump"/>
                <a:extLst>
                  <a:ext uri="{FF2B5EF4-FFF2-40B4-BE49-F238E27FC236}">
                    <a16:creationId xmlns:a16="http://schemas.microsoft.com/office/drawing/2014/main" id="{3A0ECD93-D96D-4277-A9CD-157FA028AEAE}"/>
                  </a:ext>
                </a:extLst>
              </p:cNvPr>
              <p:cNvSpPr/>
              <p:nvPr/>
            </p:nvSpPr>
            <p:spPr>
              <a:xfrm rot="9000000">
                <a:off x="10217533" y="-46705"/>
                <a:ext cx="1758462" cy="2081639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CC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7F184C5A-9438-41BA-8F77-0B1D1143DB2A}"/>
                  </a:ext>
                </a:extLst>
              </p:cNvPr>
              <p:cNvSpPr/>
              <p:nvPr/>
            </p:nvSpPr>
            <p:spPr>
              <a:xfrm>
                <a:off x="10493912" y="399171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D0C28B98-ED86-4926-AF76-8A609CBAD269}"/>
                </a:ext>
              </a:extLst>
            </p:cNvPr>
            <p:cNvSpPr txBox="1"/>
            <p:nvPr/>
          </p:nvSpPr>
          <p:spPr>
            <a:xfrm>
              <a:off x="8425506" y="3741310"/>
              <a:ext cx="1126823" cy="656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/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wrap-up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424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op The Bus - Apps on Google Pl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998" y="89241"/>
            <a:ext cx="6631411" cy="35396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F50A04AD-4946-48B3-BD33-24D29901DD61}"/>
              </a:ext>
            </a:extLst>
          </p:cNvPr>
          <p:cNvSpPr/>
          <p:nvPr/>
        </p:nvSpPr>
        <p:spPr>
          <a:xfrm>
            <a:off x="9951334" y="89241"/>
            <a:ext cx="17481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A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07E04CEA-EF7C-4F01-A7C9-99D521743D8E}"/>
              </a:ext>
            </a:extLst>
          </p:cNvPr>
          <p:cNvSpPr/>
          <p:nvPr/>
        </p:nvSpPr>
        <p:spPr>
          <a:xfrm>
            <a:off x="9915395" y="1396285"/>
            <a:ext cx="17399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B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09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441858" y="5058832"/>
            <a:ext cx="1750142" cy="179916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088796" y="4047266"/>
            <a:ext cx="8353062" cy="2656046"/>
          </a:xfrm>
          <a:prstGeom prst="roundRect">
            <a:avLst/>
          </a:prstGeom>
          <a:solidFill>
            <a:srgbClr val="FFFF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FF9933"/>
                </a:solidFill>
              </a:rPr>
              <a:t>GAME RULES</a:t>
            </a:r>
          </a:p>
          <a:p>
            <a:r>
              <a:rPr lang="en-US" sz="2400" b="1" dirty="0">
                <a:ln/>
              </a:rPr>
              <a:t>1. Divide pupils into 2 teams.</a:t>
            </a:r>
          </a:p>
          <a:p>
            <a:r>
              <a:rPr lang="en-US" sz="2400" b="1" dirty="0">
                <a:ln/>
              </a:rPr>
              <a:t>2. Pupils find words in categories beginning with the set letter.</a:t>
            </a:r>
          </a:p>
          <a:p>
            <a:r>
              <a:rPr lang="en-US" sz="2400" b="1" dirty="0">
                <a:ln/>
              </a:rPr>
              <a:t>3. When they finish, they can shout 'Stop the bus!' </a:t>
            </a:r>
          </a:p>
          <a:p>
            <a:r>
              <a:rPr lang="en-US" sz="2400" b="1" dirty="0">
                <a:ln/>
              </a:rPr>
              <a:t>4. The winner can choose and open a gift box.</a:t>
            </a:r>
          </a:p>
        </p:txBody>
      </p:sp>
      <p:pic>
        <p:nvPicPr>
          <p:cNvPr id="110" name="Picture 73" descr="Cartoon Home Toy Colored Button Icon Signs And Symbols Can Be Used For Web  Logo Mobile App Ui Ux Stock Illustration - Download Image Now - iStock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0" y="5547015"/>
            <a:ext cx="1310986" cy="1310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3FD2D98-0946-418C-A5F4-70FF2CF5CCA9}"/>
              </a:ext>
            </a:extLst>
          </p:cNvPr>
          <p:cNvGrpSpPr/>
          <p:nvPr/>
        </p:nvGrpSpPr>
        <p:grpSpPr>
          <a:xfrm>
            <a:off x="-54449" y="45528"/>
            <a:ext cx="2730869" cy="2696846"/>
            <a:chOff x="543886" y="1394150"/>
            <a:chExt cx="1322575" cy="171775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DE366DF-5660-4263-ABDF-0FD3408DB1A9}"/>
                </a:ext>
              </a:extLst>
            </p:cNvPr>
            <p:cNvGrpSpPr/>
            <p:nvPr/>
          </p:nvGrpSpPr>
          <p:grpSpPr>
            <a:xfrm>
              <a:off x="543886" y="1394150"/>
              <a:ext cx="1322575" cy="1717754"/>
              <a:chOff x="10416608" y="-663729"/>
              <a:chExt cx="1513241" cy="1965390"/>
            </a:xfrm>
          </p:grpSpPr>
          <p:sp>
            <p:nvSpPr>
              <p:cNvPr id="14" name="Freeform: Shape 17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8FC8AE42-9775-4B0D-91B1-570B7690524B}"/>
                  </a:ext>
                </a:extLst>
              </p:cNvPr>
              <p:cNvSpPr/>
              <p:nvPr/>
            </p:nvSpPr>
            <p:spPr>
              <a:xfrm rot="9000000">
                <a:off x="10416608" y="-663729"/>
                <a:ext cx="1513241" cy="1965390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25A77B9E-5207-46CD-ABF3-207A3C2AE839}"/>
                  </a:ext>
                </a:extLst>
              </p:cNvPr>
              <p:cNvSpPr/>
              <p:nvPr/>
            </p:nvSpPr>
            <p:spPr>
              <a:xfrm>
                <a:off x="10572208" y="-291220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649772" y="1912257"/>
              <a:ext cx="1126823" cy="646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arm-up </a:t>
              </a:r>
            </a:p>
            <a:p>
              <a:pPr lvl="0" algn="ctr"/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review</a:t>
              </a: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1026" name="TextBox1" r:id="rId2" imgW="990720" imgH="380880"/>
        </mc:Choice>
        <mc:Fallback>
          <p:control name="TextBox1" r:id="rId2" imgW="990720" imgH="380880">
            <p:pic>
              <p:nvPicPr>
                <p:cNvPr id="87" name="TextBox1">
                  <a:extLst>
                    <a:ext uri="{FF2B5EF4-FFF2-40B4-BE49-F238E27FC236}">
                      <a16:creationId xmlns:a16="http://schemas.microsoft.com/office/drawing/2014/main" id="{DF2C05BF-5E6A-4016-AB75-8CC9798E51A8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10182709" y="2154380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7" name="TextBox2" r:id="rId3" imgW="990720" imgH="380880"/>
        </mc:Choice>
        <mc:Fallback>
          <p:control name="TextBox2" r:id="rId3" imgW="990720" imgH="380880">
            <p:pic>
              <p:nvPicPr>
                <p:cNvPr id="88" name="TextBox2">
                  <a:extLst>
                    <a:ext uri="{FF2B5EF4-FFF2-40B4-BE49-F238E27FC236}">
                      <a16:creationId xmlns:a16="http://schemas.microsoft.com/office/drawing/2014/main" id="{8B598EC0-E9B0-4A24-9437-FBBCE92E4FE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10182709" y="858947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87778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E86F8"/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8"/>
          <p:cNvSpPr txBox="1"/>
          <p:nvPr/>
        </p:nvSpPr>
        <p:spPr>
          <a:xfrm>
            <a:off x="2964873" y="125925"/>
            <a:ext cx="86498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Name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3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words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starting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with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letter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  <a:r>
              <a:rPr lang="es-CO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about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Family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members</a:t>
            </a:r>
            <a:endParaRPr lang="es-CO" sz="36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Food</a:t>
            </a:r>
            <a:endParaRPr lang="es-CO" sz="36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Jobs</a:t>
            </a:r>
          </a:p>
        </p:txBody>
      </p:sp>
      <p:pic>
        <p:nvPicPr>
          <p:cNvPr id="13" name="Buzzer_Wrong_Answer_-_Gaming_Sound_Effect_HD_FRpq7o1mKX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5797" y="1468431"/>
            <a:ext cx="609600" cy="609600"/>
          </a:xfrm>
          <a:prstGeom prst="rect">
            <a:avLst/>
          </a:prstGeom>
        </p:spPr>
      </p:pic>
      <p:pic>
        <p:nvPicPr>
          <p:cNvPr id="14" name="Imagen 10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4472C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86" y="-239596"/>
            <a:ext cx="2851052" cy="2851052"/>
          </a:xfrm>
          <a:prstGeom prst="rect">
            <a:avLst/>
          </a:prstGeom>
        </p:spPr>
      </p:pic>
      <p:sp>
        <p:nvSpPr>
          <p:cNvPr id="15" name="Elipse 11"/>
          <p:cNvSpPr/>
          <p:nvPr/>
        </p:nvSpPr>
        <p:spPr>
          <a:xfrm>
            <a:off x="809700" y="782048"/>
            <a:ext cx="1554480" cy="155448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ángulo redondeado 12"/>
          <p:cNvSpPr/>
          <p:nvPr/>
        </p:nvSpPr>
        <p:spPr>
          <a:xfrm>
            <a:off x="2827275" y="1354012"/>
            <a:ext cx="1519311" cy="675249"/>
          </a:xfrm>
          <a:prstGeom prst="round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Go</a:t>
            </a:r>
            <a:r>
              <a:rPr kumimoji="0" lang="es-CO" sz="2800" b="0" i="0" u="none" strike="noStrike" kern="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!</a:t>
            </a:r>
          </a:p>
        </p:txBody>
      </p:sp>
      <p:pic>
        <p:nvPicPr>
          <p:cNvPr id="4098" name="Picture 2" descr="School Bus Safety | Nebraska School Transportation Association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417" y="1384368"/>
            <a:ext cx="2407628" cy="17331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http://cdn1.iconfinder.com/data/icons/imod/512/Software/time%20machine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84" y="5691270"/>
            <a:ext cx="1188484" cy="11711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5" descr="http://www.laserfiche.com/NewsPortalUpload/WPMetadata/uploads/2011/12/help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30300" y="5608716"/>
            <a:ext cx="1369273" cy="13708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20 Grupo"/>
          <p:cNvGrpSpPr>
            <a:grpSpLocks/>
          </p:cNvGrpSpPr>
          <p:nvPr/>
        </p:nvGrpSpPr>
        <p:grpSpPr bwMode="auto">
          <a:xfrm>
            <a:off x="117251" y="2427124"/>
            <a:ext cx="2796444" cy="3210167"/>
            <a:chOff x="9033" y="1020232"/>
            <a:chExt cx="2700338" cy="3240882"/>
          </a:xfrm>
          <a:solidFill>
            <a:srgbClr val="0033CC"/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21" name="23 Rectángulo"/>
            <p:cNvSpPr/>
            <p:nvPr/>
          </p:nvSpPr>
          <p:spPr>
            <a:xfrm>
              <a:off x="9033" y="1020233"/>
              <a:ext cx="2700338" cy="3240881"/>
            </a:xfrm>
            <a:prstGeom prst="round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s-ES_tradnl" sz="4000" kern="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s-ES_tradnl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father</a:t>
              </a:r>
              <a:endParaRPr kumimoji="0" lang="es-ES_tradnl" sz="40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_tradnl" sz="4000" kern="0" dirty="0" err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fish</a:t>
              </a:r>
              <a:endParaRPr lang="es-ES_tradnl" sz="4000" kern="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farmer</a:t>
              </a:r>
              <a:endParaRPr kumimoji="0" lang="es-ES_tradnl" sz="40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24 Rectángulo"/>
            <p:cNvSpPr/>
            <p:nvPr/>
          </p:nvSpPr>
          <p:spPr>
            <a:xfrm>
              <a:off x="9033" y="1020232"/>
              <a:ext cx="2700338" cy="587765"/>
            </a:xfrm>
            <a:prstGeom prst="round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</a:t>
              </a:r>
              <a:r>
                <a:rPr kumimoji="0" lang="es-ES_trad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HELP</a:t>
              </a:r>
              <a:endParaRPr kumimoji="0" lang="es-E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26 Rectángulo"/>
          <p:cNvSpPr/>
          <p:nvPr/>
        </p:nvSpPr>
        <p:spPr>
          <a:xfrm>
            <a:off x="2211937" y="2436892"/>
            <a:ext cx="508978" cy="317988"/>
          </a:xfrm>
          <a:prstGeom prst="roundRect">
            <a:avLst/>
          </a:prstGeom>
          <a:solidFill>
            <a:srgbClr val="FF000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endParaRPr kumimoji="0" lang="es-E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oint 1"/>
          <p:cNvSpPr/>
          <p:nvPr/>
        </p:nvSpPr>
        <p:spPr>
          <a:xfrm>
            <a:off x="4808549" y="4483993"/>
            <a:ext cx="10773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2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0</a:t>
            </a:r>
          </a:p>
        </p:txBody>
      </p:sp>
      <p:sp>
        <p:nvSpPr>
          <p:cNvPr id="30" name="point 2"/>
          <p:cNvSpPr/>
          <p:nvPr/>
        </p:nvSpPr>
        <p:spPr>
          <a:xfrm>
            <a:off x="7318331" y="4483993"/>
            <a:ext cx="10773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30</a:t>
            </a:r>
          </a:p>
        </p:txBody>
      </p:sp>
      <p:sp>
        <p:nvSpPr>
          <p:cNvPr id="31" name="point 3"/>
          <p:cNvSpPr/>
          <p:nvPr/>
        </p:nvSpPr>
        <p:spPr>
          <a:xfrm>
            <a:off x="9713250" y="4465259"/>
            <a:ext cx="10773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40</a:t>
            </a:r>
          </a:p>
        </p:txBody>
      </p:sp>
      <p:sp>
        <p:nvSpPr>
          <p:cNvPr id="6" name="Rectangle 5"/>
          <p:cNvSpPr/>
          <p:nvPr/>
        </p:nvSpPr>
        <p:spPr>
          <a:xfrm>
            <a:off x="5523710" y="5848185"/>
            <a:ext cx="47282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Let’s take a gift!</a:t>
            </a:r>
          </a:p>
        </p:txBody>
      </p:sp>
      <p:pic>
        <p:nvPicPr>
          <p:cNvPr id="3" name="heart 1" descr="Download &lt;strong&gt;Gift&lt;/strong&gt; Red &lt;strong&gt;Box&lt;/strong&gt; Png Image HQ PNG Image | FreePNGIm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586" y="3979293"/>
            <a:ext cx="2001280" cy="1941983"/>
          </a:xfrm>
          <a:prstGeom prst="rect">
            <a:avLst/>
          </a:prstGeom>
        </p:spPr>
      </p:pic>
      <p:pic>
        <p:nvPicPr>
          <p:cNvPr id="4" name="heart 2" descr="&lt;strong&gt;Gift box&lt;/strong&gt; PNG image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870" y="3988350"/>
            <a:ext cx="1845490" cy="1923870"/>
          </a:xfrm>
          <a:prstGeom prst="rect">
            <a:avLst/>
          </a:prstGeom>
        </p:spPr>
      </p:pic>
      <p:pic>
        <p:nvPicPr>
          <p:cNvPr id="4100" name="heart 3" descr="Buy Gals Gallery Metal Heart Shaped Empty Gift Box, 9.5 cm x 7 cm x 5 cm  (Red) Online at Low Prices in India - Amazon.i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8" t="8967" r="14094" b="6992"/>
          <a:stretch/>
        </p:blipFill>
        <p:spPr bwMode="auto">
          <a:xfrm>
            <a:off x="9181364" y="4032208"/>
            <a:ext cx="2141126" cy="188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1004556" y="5637291"/>
            <a:ext cx="1187444" cy="122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3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9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9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  <p:bldP spid="23" grpId="1" animBg="1"/>
      <p:bldP spid="5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E86F8"/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8"/>
          <p:cNvSpPr txBox="1"/>
          <p:nvPr/>
        </p:nvSpPr>
        <p:spPr>
          <a:xfrm>
            <a:off x="2964873" y="125925"/>
            <a:ext cx="86498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Name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3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words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starting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with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letter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s-CO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about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Family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member</a:t>
            </a:r>
            <a:endParaRPr lang="es-CO" sz="36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Food</a:t>
            </a:r>
            <a:endParaRPr lang="es-CO" sz="36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Rooms</a:t>
            </a:r>
            <a:endParaRPr lang="es-CO" sz="36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Buzzer_Wrong_Answer_-_Gaming_Sound_Effect_HD_FRpq7o1mKX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5797" y="1468431"/>
            <a:ext cx="609600" cy="609600"/>
          </a:xfrm>
          <a:prstGeom prst="rect">
            <a:avLst/>
          </a:prstGeom>
        </p:spPr>
      </p:pic>
      <p:pic>
        <p:nvPicPr>
          <p:cNvPr id="14" name="Imagen 10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4472C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86" y="-239596"/>
            <a:ext cx="2851052" cy="2851052"/>
          </a:xfrm>
          <a:prstGeom prst="rect">
            <a:avLst/>
          </a:prstGeom>
        </p:spPr>
      </p:pic>
      <p:sp>
        <p:nvSpPr>
          <p:cNvPr id="15" name="Elipse 11"/>
          <p:cNvSpPr/>
          <p:nvPr/>
        </p:nvSpPr>
        <p:spPr>
          <a:xfrm>
            <a:off x="809700" y="782048"/>
            <a:ext cx="1554480" cy="155448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ángulo redondeado 12"/>
          <p:cNvSpPr/>
          <p:nvPr/>
        </p:nvSpPr>
        <p:spPr>
          <a:xfrm>
            <a:off x="2827275" y="1354012"/>
            <a:ext cx="1519311" cy="675249"/>
          </a:xfrm>
          <a:prstGeom prst="round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0" cap="none" spc="0" normalizeH="0" baseline="0" noProof="0" dirty="0" err="1">
                <a:ln>
                  <a:solidFill>
                    <a:prstClr val="white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Go</a:t>
            </a:r>
            <a:r>
              <a:rPr kumimoji="0" lang="es-CO" sz="2800" b="0" i="0" u="none" strike="noStrike" kern="0" cap="none" spc="0" normalizeH="0" baseline="0" noProof="0" dirty="0">
                <a:ln>
                  <a:solidFill>
                    <a:prstClr val="white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!</a:t>
            </a:r>
          </a:p>
        </p:txBody>
      </p:sp>
      <p:pic>
        <p:nvPicPr>
          <p:cNvPr id="4098" name="Picture 2" descr="School Bus Safety | Nebraska School Transportation Association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417" y="1384368"/>
            <a:ext cx="2407628" cy="17331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http://cdn1.iconfinder.com/data/icons/imod/512/Software/time%20machine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84" y="5691270"/>
            <a:ext cx="1188484" cy="11711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5" descr="http://www.laserfiche.com/NewsPortalUpload/WPMetadata/uploads/2011/12/help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30300" y="5608716"/>
            <a:ext cx="1369273" cy="13708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20 Grupo"/>
          <p:cNvGrpSpPr>
            <a:grpSpLocks/>
          </p:cNvGrpSpPr>
          <p:nvPr/>
        </p:nvGrpSpPr>
        <p:grpSpPr bwMode="auto">
          <a:xfrm>
            <a:off x="117251" y="2427125"/>
            <a:ext cx="2796444" cy="3264145"/>
            <a:chOff x="9033" y="1020233"/>
            <a:chExt cx="2700338" cy="3295376"/>
          </a:xfrm>
          <a:solidFill>
            <a:srgbClr val="0033CC"/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21" name="23 Rectángulo"/>
            <p:cNvSpPr/>
            <p:nvPr/>
          </p:nvSpPr>
          <p:spPr>
            <a:xfrm>
              <a:off x="9033" y="1074728"/>
              <a:ext cx="2700338" cy="3240881"/>
            </a:xfrm>
            <a:prstGeom prst="round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s-ES_tradnl" sz="2000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_tradnl" sz="3400" kern="0" dirty="0"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b</a:t>
              </a:r>
              <a:r>
                <a:rPr kumimoji="0" lang="es-ES_tradnl" sz="3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</a:rPr>
                <a:t>rother</a:t>
              </a:r>
              <a:endParaRPr lang="es-ES_tradnl" sz="3400" kern="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_tradnl" sz="3400" kern="0" dirty="0"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bread/</a:t>
              </a:r>
              <a:r>
                <a:rPr lang="es-ES_tradnl" sz="3400" kern="0" dirty="0" err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beans</a:t>
              </a:r>
              <a:endParaRPr lang="es-ES_tradnl" sz="3400" kern="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</a:rPr>
                <a:t>bedroom</a:t>
              </a:r>
              <a:r>
                <a:rPr kumimoji="0" lang="es-ES_tradnl" sz="3400" b="0" i="0" u="none" strike="noStrike" kern="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</a:rPr>
                <a:t>/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_tradnl" sz="3400" kern="0" dirty="0" err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bathroom</a:t>
              </a:r>
              <a:endParaRPr kumimoji="0" lang="es-ES_tradnl" sz="34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sp>
          <p:nvSpPr>
            <p:cNvPr id="22" name="24 Rectángulo"/>
            <p:cNvSpPr/>
            <p:nvPr/>
          </p:nvSpPr>
          <p:spPr>
            <a:xfrm>
              <a:off x="9033" y="1020233"/>
              <a:ext cx="2700338" cy="524119"/>
            </a:xfrm>
            <a:prstGeom prst="round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</a:t>
              </a:r>
              <a:r>
                <a:rPr kumimoji="0" lang="es-ES_trad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HELP</a:t>
              </a:r>
              <a:endParaRPr kumimoji="0" lang="es-E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26 Rectángulo"/>
          <p:cNvSpPr/>
          <p:nvPr/>
        </p:nvSpPr>
        <p:spPr>
          <a:xfrm>
            <a:off x="2211937" y="2436892"/>
            <a:ext cx="508978" cy="317988"/>
          </a:xfrm>
          <a:prstGeom prst="roundRect">
            <a:avLst/>
          </a:prstGeom>
          <a:solidFill>
            <a:srgbClr val="FF000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endParaRPr kumimoji="0" lang="es-E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oint 1"/>
          <p:cNvSpPr/>
          <p:nvPr/>
        </p:nvSpPr>
        <p:spPr>
          <a:xfrm>
            <a:off x="4808549" y="4483993"/>
            <a:ext cx="10773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30</a:t>
            </a:r>
          </a:p>
        </p:txBody>
      </p:sp>
      <p:sp>
        <p:nvSpPr>
          <p:cNvPr id="30" name="point 2"/>
          <p:cNvSpPr/>
          <p:nvPr/>
        </p:nvSpPr>
        <p:spPr>
          <a:xfrm>
            <a:off x="7318331" y="4483993"/>
            <a:ext cx="10773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40</a:t>
            </a:r>
          </a:p>
        </p:txBody>
      </p:sp>
      <p:sp>
        <p:nvSpPr>
          <p:cNvPr id="31" name="point 3"/>
          <p:cNvSpPr/>
          <p:nvPr/>
        </p:nvSpPr>
        <p:spPr>
          <a:xfrm>
            <a:off x="9713250" y="4465259"/>
            <a:ext cx="10773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50</a:t>
            </a:r>
          </a:p>
        </p:txBody>
      </p:sp>
      <p:sp>
        <p:nvSpPr>
          <p:cNvPr id="6" name="Rectangle 5"/>
          <p:cNvSpPr/>
          <p:nvPr/>
        </p:nvSpPr>
        <p:spPr>
          <a:xfrm>
            <a:off x="5523710" y="5848185"/>
            <a:ext cx="47282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Let’s take a gift!</a:t>
            </a:r>
          </a:p>
        </p:txBody>
      </p:sp>
      <p:pic>
        <p:nvPicPr>
          <p:cNvPr id="4" name="heart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164" y="3808449"/>
            <a:ext cx="1980395" cy="2103771"/>
          </a:xfrm>
          <a:prstGeom prst="rect">
            <a:avLst/>
          </a:prstGeom>
        </p:spPr>
      </p:pic>
      <p:pic>
        <p:nvPicPr>
          <p:cNvPr id="4100" name="heart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25632">
            <a:off x="8980295" y="3590474"/>
            <a:ext cx="2477414" cy="232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eart 1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5572">
            <a:off x="4026744" y="3571641"/>
            <a:ext cx="2250509" cy="2349635"/>
          </a:xfrm>
          <a:prstGeom prst="rect">
            <a:avLst/>
          </a:prstGeom>
        </p:spPr>
      </p:pic>
      <p:pic>
        <p:nvPicPr>
          <p:cNvPr id="24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1004556" y="5637291"/>
            <a:ext cx="1187444" cy="122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9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9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  <p:bldP spid="23" grpId="1" animBg="1"/>
      <p:bldP spid="5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E86F8"/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8"/>
          <p:cNvSpPr txBox="1"/>
          <p:nvPr/>
        </p:nvSpPr>
        <p:spPr>
          <a:xfrm>
            <a:off x="2964873" y="125925"/>
            <a:ext cx="86498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Name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3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words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starting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with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letter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s-CO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about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Family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member</a:t>
            </a:r>
            <a:endParaRPr lang="es-CO" sz="36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Number</a:t>
            </a:r>
            <a:endParaRPr lang="es-CO" sz="36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Jobs</a:t>
            </a:r>
          </a:p>
        </p:txBody>
      </p:sp>
      <p:pic>
        <p:nvPicPr>
          <p:cNvPr id="13" name="Buzzer_Wrong_Answer_-_Gaming_Sound_Effect_HD_FRpq7o1mKX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5797" y="1468431"/>
            <a:ext cx="609600" cy="609600"/>
          </a:xfrm>
          <a:prstGeom prst="rect">
            <a:avLst/>
          </a:prstGeom>
        </p:spPr>
      </p:pic>
      <p:pic>
        <p:nvPicPr>
          <p:cNvPr id="14" name="Imagen 10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4472C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86" y="-239596"/>
            <a:ext cx="2851052" cy="2851052"/>
          </a:xfrm>
          <a:prstGeom prst="rect">
            <a:avLst/>
          </a:prstGeom>
        </p:spPr>
      </p:pic>
      <p:sp>
        <p:nvSpPr>
          <p:cNvPr id="15" name="Elipse 11"/>
          <p:cNvSpPr/>
          <p:nvPr/>
        </p:nvSpPr>
        <p:spPr>
          <a:xfrm>
            <a:off x="809700" y="782048"/>
            <a:ext cx="1554480" cy="155448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ángulo redondeado 12"/>
          <p:cNvSpPr/>
          <p:nvPr/>
        </p:nvSpPr>
        <p:spPr>
          <a:xfrm>
            <a:off x="2827275" y="1354012"/>
            <a:ext cx="1519311" cy="675249"/>
          </a:xfrm>
          <a:prstGeom prst="round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Go</a:t>
            </a:r>
            <a:r>
              <a:rPr kumimoji="0" lang="es-CO" sz="2800" b="0" i="0" u="none" strike="noStrike" kern="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!</a:t>
            </a:r>
          </a:p>
        </p:txBody>
      </p:sp>
      <p:pic>
        <p:nvPicPr>
          <p:cNvPr id="4098" name="Picture 2" descr="School Bus Safety | Nebraska School Transportation Association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417" y="1384368"/>
            <a:ext cx="2407628" cy="173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http://cdn1.iconfinder.com/data/icons/imod/512/Software/time%20machine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84" y="5691270"/>
            <a:ext cx="1188484" cy="11711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5" descr="http://www.laserfiche.com/NewsPortalUpload/WPMetadata/uploads/2011/12/help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30300" y="5608716"/>
            <a:ext cx="1369273" cy="13708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20 Grupo"/>
          <p:cNvGrpSpPr>
            <a:grpSpLocks/>
          </p:cNvGrpSpPr>
          <p:nvPr/>
        </p:nvGrpSpPr>
        <p:grpSpPr bwMode="auto">
          <a:xfrm>
            <a:off x="117251" y="2427124"/>
            <a:ext cx="2796444" cy="3210167"/>
            <a:chOff x="9033" y="1020232"/>
            <a:chExt cx="2700338" cy="3240882"/>
          </a:xfrm>
          <a:solidFill>
            <a:srgbClr val="0033CC"/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21" name="23 Rectángulo"/>
            <p:cNvSpPr/>
            <p:nvPr/>
          </p:nvSpPr>
          <p:spPr>
            <a:xfrm>
              <a:off x="9033" y="1020233"/>
              <a:ext cx="2700338" cy="3240881"/>
            </a:xfrm>
            <a:prstGeom prst="round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s-ES_tradnl" sz="4000" kern="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s-ES_tradnl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sister</a:t>
              </a:r>
              <a:endParaRPr kumimoji="0" lang="es-ES_tradnl" sz="40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_tradnl" sz="4000" kern="0" dirty="0" err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sixteen</a:t>
              </a:r>
              <a:r>
                <a:rPr lang="es-ES_tradnl" sz="4000" kern="0" dirty="0"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….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singer</a:t>
              </a:r>
              <a:endParaRPr kumimoji="0" lang="es-ES_tradnl" sz="40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24 Rectángulo"/>
            <p:cNvSpPr/>
            <p:nvPr/>
          </p:nvSpPr>
          <p:spPr>
            <a:xfrm>
              <a:off x="9033" y="1020232"/>
              <a:ext cx="2700338" cy="587765"/>
            </a:xfrm>
            <a:prstGeom prst="round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</a:t>
              </a:r>
              <a:r>
                <a:rPr kumimoji="0" lang="es-ES_trad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HELP</a:t>
              </a:r>
              <a:endParaRPr kumimoji="0" lang="es-E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26 Rectángulo"/>
          <p:cNvSpPr/>
          <p:nvPr/>
        </p:nvSpPr>
        <p:spPr>
          <a:xfrm>
            <a:off x="2211937" y="2436892"/>
            <a:ext cx="508978" cy="317988"/>
          </a:xfrm>
          <a:prstGeom prst="roundRect">
            <a:avLst/>
          </a:prstGeom>
          <a:solidFill>
            <a:srgbClr val="FF000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endParaRPr kumimoji="0" lang="es-E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oint 1"/>
          <p:cNvSpPr/>
          <p:nvPr/>
        </p:nvSpPr>
        <p:spPr>
          <a:xfrm>
            <a:off x="4808549" y="4483993"/>
            <a:ext cx="10773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80</a:t>
            </a:r>
          </a:p>
        </p:txBody>
      </p:sp>
      <p:sp>
        <p:nvSpPr>
          <p:cNvPr id="30" name="point 2"/>
          <p:cNvSpPr/>
          <p:nvPr/>
        </p:nvSpPr>
        <p:spPr>
          <a:xfrm>
            <a:off x="7318331" y="4483993"/>
            <a:ext cx="10773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60</a:t>
            </a:r>
          </a:p>
        </p:txBody>
      </p:sp>
      <p:sp>
        <p:nvSpPr>
          <p:cNvPr id="31" name="point 3"/>
          <p:cNvSpPr/>
          <p:nvPr/>
        </p:nvSpPr>
        <p:spPr>
          <a:xfrm>
            <a:off x="9713250" y="4465259"/>
            <a:ext cx="10773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50</a:t>
            </a:r>
          </a:p>
        </p:txBody>
      </p:sp>
      <p:sp>
        <p:nvSpPr>
          <p:cNvPr id="6" name="Rectangle 5"/>
          <p:cNvSpPr/>
          <p:nvPr/>
        </p:nvSpPr>
        <p:spPr>
          <a:xfrm>
            <a:off x="5523710" y="5848185"/>
            <a:ext cx="47282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Let’s take a gift!</a:t>
            </a:r>
          </a:p>
        </p:txBody>
      </p:sp>
      <p:pic>
        <p:nvPicPr>
          <p:cNvPr id="4100" name="heart 3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2" r="28626"/>
          <a:stretch/>
        </p:blipFill>
        <p:spPr bwMode="auto">
          <a:xfrm>
            <a:off x="9130146" y="3904882"/>
            <a:ext cx="2484600" cy="200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eart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999" y="3632509"/>
            <a:ext cx="2157264" cy="2279711"/>
          </a:xfrm>
          <a:prstGeom prst="rect">
            <a:avLst/>
          </a:prstGeom>
        </p:spPr>
      </p:pic>
      <p:pic>
        <p:nvPicPr>
          <p:cNvPr id="3" name="heart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707" y="3979293"/>
            <a:ext cx="1973038" cy="1941983"/>
          </a:xfrm>
          <a:prstGeom prst="rect">
            <a:avLst/>
          </a:prstGeom>
        </p:spPr>
      </p:pic>
      <p:pic>
        <p:nvPicPr>
          <p:cNvPr id="24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1004556" y="5637291"/>
            <a:ext cx="1187444" cy="122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0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9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9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  <p:bldP spid="23" grpId="1" animBg="1"/>
      <p:bldP spid="5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E86F8"/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8"/>
          <p:cNvSpPr txBox="1"/>
          <p:nvPr/>
        </p:nvSpPr>
        <p:spPr>
          <a:xfrm>
            <a:off x="2964873" y="125925"/>
            <a:ext cx="86498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Name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3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words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starting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with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letter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s-CO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about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Things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in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the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house</a:t>
            </a:r>
            <a:endParaRPr lang="es-CO" sz="36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Jobs</a:t>
            </a:r>
          </a:p>
          <a:p>
            <a:pPr algn="ctr"/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Numbers</a:t>
            </a:r>
            <a:endParaRPr lang="es-CO" sz="36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Buzzer_Wrong_Answer_-_Gaming_Sound_Effect_HD_FRpq7o1mKX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5797" y="1468431"/>
            <a:ext cx="609600" cy="609600"/>
          </a:xfrm>
          <a:prstGeom prst="rect">
            <a:avLst/>
          </a:prstGeom>
        </p:spPr>
      </p:pic>
      <p:pic>
        <p:nvPicPr>
          <p:cNvPr id="14" name="Imagen 10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4472C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86" y="-239596"/>
            <a:ext cx="2851052" cy="2851052"/>
          </a:xfrm>
          <a:prstGeom prst="rect">
            <a:avLst/>
          </a:prstGeom>
        </p:spPr>
      </p:pic>
      <p:sp>
        <p:nvSpPr>
          <p:cNvPr id="15" name="Elipse 11"/>
          <p:cNvSpPr/>
          <p:nvPr/>
        </p:nvSpPr>
        <p:spPr>
          <a:xfrm>
            <a:off x="809700" y="782048"/>
            <a:ext cx="1554480" cy="155448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ángulo redondeado 12"/>
          <p:cNvSpPr/>
          <p:nvPr/>
        </p:nvSpPr>
        <p:spPr>
          <a:xfrm>
            <a:off x="2827275" y="1354012"/>
            <a:ext cx="1519311" cy="675249"/>
          </a:xfrm>
          <a:prstGeom prst="round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Go</a:t>
            </a:r>
            <a:r>
              <a:rPr kumimoji="0" lang="es-CO" sz="2800" b="0" i="0" u="none" strike="noStrike" kern="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!</a:t>
            </a:r>
          </a:p>
        </p:txBody>
      </p:sp>
      <p:pic>
        <p:nvPicPr>
          <p:cNvPr id="4098" name="Picture 2" descr="School Bus Safety | Nebraska School Transportation Association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417" y="1384368"/>
            <a:ext cx="2407628" cy="173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http://cdn1.iconfinder.com/data/icons/imod/512/Software/time%20machine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84" y="5691270"/>
            <a:ext cx="1188484" cy="11711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5" descr="http://www.laserfiche.com/NewsPortalUpload/WPMetadata/uploads/2011/12/help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30300" y="5608716"/>
            <a:ext cx="1369273" cy="13708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20 Grupo"/>
          <p:cNvGrpSpPr>
            <a:grpSpLocks/>
          </p:cNvGrpSpPr>
          <p:nvPr/>
        </p:nvGrpSpPr>
        <p:grpSpPr bwMode="auto">
          <a:xfrm>
            <a:off x="117251" y="2427125"/>
            <a:ext cx="2796444" cy="3210166"/>
            <a:chOff x="9033" y="1020233"/>
            <a:chExt cx="2700338" cy="3240881"/>
          </a:xfrm>
          <a:solidFill>
            <a:srgbClr val="0033CC"/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21" name="23 Rectángulo"/>
            <p:cNvSpPr/>
            <p:nvPr/>
          </p:nvSpPr>
          <p:spPr>
            <a:xfrm>
              <a:off x="9033" y="1020233"/>
              <a:ext cx="2700338" cy="3240881"/>
            </a:xfrm>
            <a:prstGeom prst="round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s-ES_tradnl" sz="4000" kern="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s-ES_tradnl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table</a:t>
              </a:r>
              <a:endParaRPr kumimoji="0" lang="es-ES_tradnl" sz="40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_tradnl" sz="4000" kern="0" dirty="0" err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teacher</a:t>
              </a:r>
              <a:endParaRPr lang="es-ES_tradnl" sz="4000" kern="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_tradnl" sz="4000" kern="0" dirty="0" err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t</a:t>
              </a:r>
              <a:r>
                <a:rPr kumimoji="0" lang="es-ES_tradnl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welve</a:t>
              </a:r>
              <a:r>
                <a:rPr kumimoji="0" lang="es-ES_tradnl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…</a:t>
              </a:r>
            </a:p>
          </p:txBody>
        </p:sp>
        <p:sp>
          <p:nvSpPr>
            <p:cNvPr id="22" name="24 Rectángulo"/>
            <p:cNvSpPr/>
            <p:nvPr/>
          </p:nvSpPr>
          <p:spPr>
            <a:xfrm>
              <a:off x="9033" y="1020233"/>
              <a:ext cx="2700338" cy="601487"/>
            </a:xfrm>
            <a:prstGeom prst="round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</a:t>
              </a:r>
              <a:r>
                <a:rPr kumimoji="0" lang="es-ES_trad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HELP</a:t>
              </a:r>
              <a:endParaRPr kumimoji="0" lang="es-E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26 Rectángulo"/>
          <p:cNvSpPr/>
          <p:nvPr/>
        </p:nvSpPr>
        <p:spPr>
          <a:xfrm>
            <a:off x="2211937" y="2436892"/>
            <a:ext cx="508978" cy="317988"/>
          </a:xfrm>
          <a:prstGeom prst="roundRect">
            <a:avLst/>
          </a:prstGeom>
          <a:solidFill>
            <a:srgbClr val="FF000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endParaRPr kumimoji="0" lang="es-E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oint 1"/>
          <p:cNvSpPr/>
          <p:nvPr/>
        </p:nvSpPr>
        <p:spPr>
          <a:xfrm>
            <a:off x="4808549" y="4483993"/>
            <a:ext cx="10773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70</a:t>
            </a:r>
          </a:p>
        </p:txBody>
      </p:sp>
      <p:sp>
        <p:nvSpPr>
          <p:cNvPr id="30" name="point 2"/>
          <p:cNvSpPr/>
          <p:nvPr/>
        </p:nvSpPr>
        <p:spPr>
          <a:xfrm>
            <a:off x="7318331" y="4483993"/>
            <a:ext cx="10773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80</a:t>
            </a:r>
          </a:p>
        </p:txBody>
      </p:sp>
      <p:sp>
        <p:nvSpPr>
          <p:cNvPr id="31" name="point 3"/>
          <p:cNvSpPr/>
          <p:nvPr/>
        </p:nvSpPr>
        <p:spPr>
          <a:xfrm>
            <a:off x="9713250" y="4465259"/>
            <a:ext cx="10773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90</a:t>
            </a:r>
          </a:p>
        </p:txBody>
      </p:sp>
      <p:sp>
        <p:nvSpPr>
          <p:cNvPr id="6" name="Rectangle 5"/>
          <p:cNvSpPr/>
          <p:nvPr/>
        </p:nvSpPr>
        <p:spPr>
          <a:xfrm>
            <a:off x="5523710" y="5848185"/>
            <a:ext cx="47282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Let’s take a gift!</a:t>
            </a:r>
          </a:p>
        </p:txBody>
      </p:sp>
      <p:pic>
        <p:nvPicPr>
          <p:cNvPr id="3" name="heart 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0728">
            <a:off x="4466187" y="3974666"/>
            <a:ext cx="1827229" cy="1941983"/>
          </a:xfrm>
          <a:prstGeom prst="rect">
            <a:avLst/>
          </a:prstGeom>
        </p:spPr>
      </p:pic>
      <p:pic>
        <p:nvPicPr>
          <p:cNvPr id="4" name="heart 2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044">
            <a:off x="6660036" y="3568281"/>
            <a:ext cx="2393944" cy="2413893"/>
          </a:xfrm>
          <a:prstGeom prst="rect">
            <a:avLst/>
          </a:prstGeom>
        </p:spPr>
      </p:pic>
      <p:pic>
        <p:nvPicPr>
          <p:cNvPr id="4100" name="heart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32571" y="3577091"/>
            <a:ext cx="2482175" cy="246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1004556" y="5637291"/>
            <a:ext cx="1187444" cy="122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49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9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9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  <p:bldP spid="23" grpId="1" animBg="1"/>
      <p:bldP spid="5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E86F8"/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8"/>
          <p:cNvSpPr txBox="1"/>
          <p:nvPr/>
        </p:nvSpPr>
        <p:spPr>
          <a:xfrm>
            <a:off x="2964873" y="125925"/>
            <a:ext cx="86498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Name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3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words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start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with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letter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M</a:t>
            </a:r>
            <a:r>
              <a:rPr lang="es-CO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about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Family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member</a:t>
            </a:r>
            <a:endParaRPr lang="es-CO" sz="36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Food</a:t>
            </a:r>
            <a:endParaRPr lang="es-CO" sz="36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Rooms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in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school</a:t>
            </a:r>
            <a:endParaRPr lang="es-CO" sz="36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Buzzer_Wrong_Answer_-_Gaming_Sound_Effect_HD_FRpq7o1mKX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5797" y="1468431"/>
            <a:ext cx="609600" cy="609600"/>
          </a:xfrm>
          <a:prstGeom prst="rect">
            <a:avLst/>
          </a:prstGeom>
        </p:spPr>
      </p:pic>
      <p:pic>
        <p:nvPicPr>
          <p:cNvPr id="14" name="Imagen 10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4472C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86" y="-239596"/>
            <a:ext cx="2851052" cy="2851052"/>
          </a:xfrm>
          <a:prstGeom prst="rect">
            <a:avLst/>
          </a:prstGeom>
        </p:spPr>
      </p:pic>
      <p:sp>
        <p:nvSpPr>
          <p:cNvPr id="15" name="Elipse 11"/>
          <p:cNvSpPr/>
          <p:nvPr/>
        </p:nvSpPr>
        <p:spPr>
          <a:xfrm>
            <a:off x="809700" y="782048"/>
            <a:ext cx="1554480" cy="155448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ángulo redondeado 12"/>
          <p:cNvSpPr/>
          <p:nvPr/>
        </p:nvSpPr>
        <p:spPr>
          <a:xfrm>
            <a:off x="2827275" y="1354012"/>
            <a:ext cx="1519311" cy="675249"/>
          </a:xfrm>
          <a:prstGeom prst="round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Go</a:t>
            </a:r>
            <a:r>
              <a:rPr kumimoji="0" lang="es-CO" sz="2800" b="0" i="0" u="none" strike="noStrike" kern="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!</a:t>
            </a:r>
          </a:p>
        </p:txBody>
      </p:sp>
      <p:pic>
        <p:nvPicPr>
          <p:cNvPr id="4098" name="Picture 2" descr="School Bus Safety | Nebraska School Transportation Association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417" y="1384368"/>
            <a:ext cx="2407628" cy="173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http://cdn1.iconfinder.com/data/icons/imod/512/Software/time%20machine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84" y="5691270"/>
            <a:ext cx="1188484" cy="11711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5" descr="http://www.laserfiche.com/NewsPortalUpload/WPMetadata/uploads/2011/12/help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30300" y="5608716"/>
            <a:ext cx="1369273" cy="13708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20 Grupo"/>
          <p:cNvGrpSpPr>
            <a:grpSpLocks/>
          </p:cNvGrpSpPr>
          <p:nvPr/>
        </p:nvGrpSpPr>
        <p:grpSpPr bwMode="auto">
          <a:xfrm>
            <a:off x="94481" y="2398550"/>
            <a:ext cx="2796444" cy="3210166"/>
            <a:chOff x="-12954" y="991385"/>
            <a:chExt cx="2700338" cy="3240881"/>
          </a:xfrm>
          <a:solidFill>
            <a:srgbClr val="0033CC"/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21" name="23 Rectángulo"/>
            <p:cNvSpPr/>
            <p:nvPr/>
          </p:nvSpPr>
          <p:spPr>
            <a:xfrm>
              <a:off x="-12954" y="991385"/>
              <a:ext cx="2700338" cy="3240881"/>
            </a:xfrm>
            <a:prstGeom prst="round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mother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_tradnl" sz="4000" kern="0" dirty="0" err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Milk</a:t>
              </a:r>
              <a:r>
                <a:rPr lang="es-ES_tradnl" sz="4000" kern="0" dirty="0"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/ </a:t>
              </a:r>
              <a:r>
                <a:rPr lang="es-ES_tradnl" sz="4000" kern="0" dirty="0" err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meat</a:t>
              </a:r>
              <a:endParaRPr lang="es-ES_tradnl" sz="4000" kern="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Music</a:t>
              </a:r>
              <a:r>
                <a:rPr kumimoji="0" lang="es-ES_tradnl" sz="4000" b="0" i="0" u="none" strike="noStrike" kern="0" cap="none" spc="0" normalizeH="0" noProof="0" dirty="0">
                  <a:ln>
                    <a:noFill/>
                  </a:ln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s-ES_tradnl" sz="4000" b="0" i="0" u="none" strike="noStrike" kern="0" cap="none" spc="0" normalizeH="0" noProof="0" dirty="0" err="1">
                  <a:ln>
                    <a:noFill/>
                  </a:ln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room</a:t>
              </a:r>
              <a:endParaRPr kumimoji="0" lang="es-ES_tradnl" sz="40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24 Rectángulo"/>
            <p:cNvSpPr/>
            <p:nvPr/>
          </p:nvSpPr>
          <p:spPr>
            <a:xfrm>
              <a:off x="29663" y="1022011"/>
              <a:ext cx="2596257" cy="557140"/>
            </a:xfrm>
            <a:prstGeom prst="round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</a:t>
              </a:r>
              <a:r>
                <a:rPr kumimoji="0" lang="es-ES_trad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HELP</a:t>
              </a:r>
              <a:endParaRPr kumimoji="0" lang="es-E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26 Rectángulo"/>
          <p:cNvSpPr/>
          <p:nvPr/>
        </p:nvSpPr>
        <p:spPr>
          <a:xfrm>
            <a:off x="2211937" y="2436892"/>
            <a:ext cx="508978" cy="317988"/>
          </a:xfrm>
          <a:prstGeom prst="roundRect">
            <a:avLst/>
          </a:prstGeom>
          <a:solidFill>
            <a:srgbClr val="FF000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endParaRPr kumimoji="0" lang="es-E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oint 1"/>
          <p:cNvSpPr/>
          <p:nvPr/>
        </p:nvSpPr>
        <p:spPr>
          <a:xfrm>
            <a:off x="4808549" y="4483993"/>
            <a:ext cx="10773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60</a:t>
            </a:r>
          </a:p>
        </p:txBody>
      </p:sp>
      <p:sp>
        <p:nvSpPr>
          <p:cNvPr id="30" name="point 2"/>
          <p:cNvSpPr/>
          <p:nvPr/>
        </p:nvSpPr>
        <p:spPr>
          <a:xfrm>
            <a:off x="7318331" y="4483993"/>
            <a:ext cx="10773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50</a:t>
            </a:r>
          </a:p>
        </p:txBody>
      </p:sp>
      <p:sp>
        <p:nvSpPr>
          <p:cNvPr id="31" name="point 3"/>
          <p:cNvSpPr/>
          <p:nvPr/>
        </p:nvSpPr>
        <p:spPr>
          <a:xfrm>
            <a:off x="9713250" y="4465259"/>
            <a:ext cx="10773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40</a:t>
            </a:r>
          </a:p>
        </p:txBody>
      </p:sp>
      <p:sp>
        <p:nvSpPr>
          <p:cNvPr id="6" name="Rectangle 5"/>
          <p:cNvSpPr/>
          <p:nvPr/>
        </p:nvSpPr>
        <p:spPr>
          <a:xfrm>
            <a:off x="5523710" y="5848185"/>
            <a:ext cx="47282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Let’s take a gift!</a:t>
            </a:r>
          </a:p>
        </p:txBody>
      </p:sp>
      <p:pic>
        <p:nvPicPr>
          <p:cNvPr id="4100" name="heart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23844" y="3613776"/>
            <a:ext cx="2457365" cy="217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eart 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6" t="8481" r="12792" b="8188"/>
          <a:stretch/>
        </p:blipFill>
        <p:spPr>
          <a:xfrm>
            <a:off x="6671582" y="3695857"/>
            <a:ext cx="2306163" cy="2152328"/>
          </a:xfrm>
          <a:prstGeom prst="rect">
            <a:avLst/>
          </a:prstGeom>
        </p:spPr>
      </p:pic>
      <p:pic>
        <p:nvPicPr>
          <p:cNvPr id="3" name="heart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825" y="3423948"/>
            <a:ext cx="2239236" cy="2685146"/>
          </a:xfrm>
          <a:prstGeom prst="rect">
            <a:avLst/>
          </a:prstGeom>
        </p:spPr>
      </p:pic>
      <p:pic>
        <p:nvPicPr>
          <p:cNvPr id="24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1004556" y="5637291"/>
            <a:ext cx="1187444" cy="122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56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9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9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  <p:bldP spid="23" grpId="1" animBg="1"/>
      <p:bldP spid="5" grpId="0"/>
      <p:bldP spid="3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E86F8"/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8"/>
          <p:cNvSpPr txBox="1"/>
          <p:nvPr/>
        </p:nvSpPr>
        <p:spPr>
          <a:xfrm>
            <a:off x="2964873" y="125925"/>
            <a:ext cx="89800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Name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3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words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starting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with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letter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W</a:t>
            </a:r>
            <a:r>
              <a:rPr lang="es-CO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about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Things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in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the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house</a:t>
            </a:r>
            <a:endParaRPr lang="es-CO" sz="36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Food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/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drink</a:t>
            </a:r>
            <a:endParaRPr lang="es-CO" sz="36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Jobs</a:t>
            </a:r>
          </a:p>
        </p:txBody>
      </p:sp>
      <p:pic>
        <p:nvPicPr>
          <p:cNvPr id="13" name="Buzzer_Wrong_Answer_-_Gaming_Sound_Effect_HD_FRpq7o1mKX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5797" y="1468431"/>
            <a:ext cx="609600" cy="609600"/>
          </a:xfrm>
          <a:prstGeom prst="rect">
            <a:avLst/>
          </a:prstGeom>
        </p:spPr>
      </p:pic>
      <p:pic>
        <p:nvPicPr>
          <p:cNvPr id="14" name="Imagen 10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4472C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86" y="-239596"/>
            <a:ext cx="2851052" cy="2851052"/>
          </a:xfrm>
          <a:prstGeom prst="rect">
            <a:avLst/>
          </a:prstGeom>
        </p:spPr>
      </p:pic>
      <p:sp>
        <p:nvSpPr>
          <p:cNvPr id="15" name="Elipse 11"/>
          <p:cNvSpPr/>
          <p:nvPr/>
        </p:nvSpPr>
        <p:spPr>
          <a:xfrm>
            <a:off x="809700" y="782048"/>
            <a:ext cx="1554480" cy="155448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ángulo redondeado 12"/>
          <p:cNvSpPr/>
          <p:nvPr/>
        </p:nvSpPr>
        <p:spPr>
          <a:xfrm>
            <a:off x="2827275" y="1354012"/>
            <a:ext cx="1519311" cy="675249"/>
          </a:xfrm>
          <a:prstGeom prst="round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Go</a:t>
            </a:r>
            <a:r>
              <a:rPr kumimoji="0" lang="es-CO" sz="2800" b="0" i="0" u="none" strike="noStrike" kern="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!</a:t>
            </a:r>
          </a:p>
        </p:txBody>
      </p:sp>
      <p:pic>
        <p:nvPicPr>
          <p:cNvPr id="4098" name="Picture 2" descr="School Bus Safety | Nebraska School Transportation Association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417" y="1384368"/>
            <a:ext cx="2407628" cy="173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http://cdn1.iconfinder.com/data/icons/imod/512/Software/time%20machine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84" y="5691270"/>
            <a:ext cx="1188484" cy="11711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5" descr="http://www.laserfiche.com/NewsPortalUpload/WPMetadata/uploads/2011/12/help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30300" y="5608716"/>
            <a:ext cx="1369273" cy="13708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20 Grupo"/>
          <p:cNvGrpSpPr>
            <a:grpSpLocks/>
          </p:cNvGrpSpPr>
          <p:nvPr/>
        </p:nvGrpSpPr>
        <p:grpSpPr bwMode="auto">
          <a:xfrm>
            <a:off x="117251" y="2427124"/>
            <a:ext cx="2796444" cy="3210167"/>
            <a:chOff x="9033" y="1020232"/>
            <a:chExt cx="2700338" cy="3240882"/>
          </a:xfrm>
          <a:solidFill>
            <a:srgbClr val="0033CC"/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21" name="23 Rectángulo"/>
            <p:cNvSpPr/>
            <p:nvPr/>
          </p:nvSpPr>
          <p:spPr>
            <a:xfrm>
              <a:off x="9033" y="1020233"/>
              <a:ext cx="2700338" cy="3240881"/>
            </a:xfrm>
            <a:prstGeom prst="round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s-ES_tradnl" sz="4000" kern="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_tradnl" sz="4000" kern="0" dirty="0" err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window</a:t>
              </a:r>
              <a:r>
                <a:rPr kumimoji="0" lang="es-ES_tradnl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_tradnl" sz="4000" kern="0" dirty="0" err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wat</a:t>
              </a:r>
              <a:r>
                <a:rPr kumimoji="0" lang="es-ES_tradnl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er</a:t>
              </a:r>
              <a:endParaRPr kumimoji="0" lang="es-ES_tradnl" sz="40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_tradnl" sz="4000" kern="0" dirty="0" err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work</a:t>
              </a:r>
              <a:r>
                <a:rPr kumimoji="0" lang="es-ES_tradnl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er</a:t>
              </a:r>
              <a:endParaRPr kumimoji="0" lang="es-ES_tradnl" sz="40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24 Rectángulo"/>
            <p:cNvSpPr/>
            <p:nvPr/>
          </p:nvSpPr>
          <p:spPr>
            <a:xfrm>
              <a:off x="9033" y="1020232"/>
              <a:ext cx="2700338" cy="587766"/>
            </a:xfrm>
            <a:prstGeom prst="round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</a:t>
              </a:r>
              <a:r>
                <a:rPr kumimoji="0" lang="es-ES_trad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HELP</a:t>
              </a:r>
              <a:endParaRPr kumimoji="0" lang="es-E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26 Rectángulo"/>
          <p:cNvSpPr/>
          <p:nvPr/>
        </p:nvSpPr>
        <p:spPr>
          <a:xfrm>
            <a:off x="2211937" y="2436892"/>
            <a:ext cx="508978" cy="317988"/>
          </a:xfrm>
          <a:prstGeom prst="roundRect">
            <a:avLst/>
          </a:prstGeom>
          <a:solidFill>
            <a:srgbClr val="FF000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endParaRPr kumimoji="0" lang="es-E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oint 1"/>
          <p:cNvSpPr/>
          <p:nvPr/>
        </p:nvSpPr>
        <p:spPr>
          <a:xfrm>
            <a:off x="4808549" y="4483993"/>
            <a:ext cx="10773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30</a:t>
            </a:r>
          </a:p>
        </p:txBody>
      </p:sp>
      <p:sp>
        <p:nvSpPr>
          <p:cNvPr id="30" name="point 2"/>
          <p:cNvSpPr/>
          <p:nvPr/>
        </p:nvSpPr>
        <p:spPr>
          <a:xfrm>
            <a:off x="7318331" y="4483993"/>
            <a:ext cx="10773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40</a:t>
            </a:r>
          </a:p>
        </p:txBody>
      </p:sp>
      <p:sp>
        <p:nvSpPr>
          <p:cNvPr id="31" name="point 3"/>
          <p:cNvSpPr/>
          <p:nvPr/>
        </p:nvSpPr>
        <p:spPr>
          <a:xfrm>
            <a:off x="9713250" y="4465259"/>
            <a:ext cx="10773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50</a:t>
            </a:r>
          </a:p>
        </p:txBody>
      </p:sp>
      <p:sp>
        <p:nvSpPr>
          <p:cNvPr id="6" name="Rectangle 5"/>
          <p:cNvSpPr/>
          <p:nvPr/>
        </p:nvSpPr>
        <p:spPr>
          <a:xfrm>
            <a:off x="5523710" y="5848185"/>
            <a:ext cx="47282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Let’s take a gift!</a:t>
            </a:r>
          </a:p>
        </p:txBody>
      </p:sp>
      <p:pic>
        <p:nvPicPr>
          <p:cNvPr id="3" name="heart 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803" y="3512292"/>
            <a:ext cx="2273366" cy="2470211"/>
          </a:xfrm>
          <a:prstGeom prst="rect">
            <a:avLst/>
          </a:prstGeom>
        </p:spPr>
      </p:pic>
      <p:pic>
        <p:nvPicPr>
          <p:cNvPr id="4" name="heart 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900" y="3709659"/>
            <a:ext cx="1934351" cy="2255604"/>
          </a:xfrm>
          <a:prstGeom prst="rect">
            <a:avLst/>
          </a:prstGeom>
        </p:spPr>
      </p:pic>
      <p:pic>
        <p:nvPicPr>
          <p:cNvPr id="4100" name="heart 3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2" r="26038"/>
          <a:stretch/>
        </p:blipFill>
        <p:spPr bwMode="auto">
          <a:xfrm>
            <a:off x="9164978" y="3651607"/>
            <a:ext cx="2569822" cy="231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1004556" y="5637291"/>
            <a:ext cx="1187444" cy="122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6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9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9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  <p:bldP spid="23" grpId="1" animBg="1"/>
      <p:bldP spid="5" grpId="0"/>
      <p:bldP spid="30" grpId="0"/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6211</TotalTime>
  <Words>616</Words>
  <Application>Microsoft Office PowerPoint</Application>
  <PresentationFormat>Widescreen</PresentationFormat>
  <Paragraphs>351</Paragraphs>
  <Slides>19</Slides>
  <Notes>14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Amasis MT Pro Black</vt:lpstr>
      <vt:lpstr>Arial</vt:lpstr>
      <vt:lpstr>Calibri</vt:lpstr>
      <vt:lpstr>Calibri Light</vt:lpstr>
      <vt:lpstr>Comic Sans MS</vt:lpstr>
      <vt:lpstr>Happy-School</vt:lpstr>
      <vt:lpstr>Showcard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279</cp:revision>
  <dcterms:created xsi:type="dcterms:W3CDTF">2022-01-25T11:05:41Z</dcterms:created>
  <dcterms:modified xsi:type="dcterms:W3CDTF">2025-03-11T09:06:04Z</dcterms:modified>
</cp:coreProperties>
</file>